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453" r:id="rId3"/>
    <p:sldId id="454" r:id="rId4"/>
    <p:sldId id="322" r:id="rId5"/>
    <p:sldId id="446" r:id="rId6"/>
    <p:sldId id="385" r:id="rId7"/>
    <p:sldId id="295" r:id="rId8"/>
    <p:sldId id="441" r:id="rId9"/>
    <p:sldId id="29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7">
          <p15:clr>
            <a:srgbClr val="A4A3A4"/>
          </p15:clr>
        </p15:guide>
        <p15:guide id="2" pos="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ACF"/>
    <a:srgbClr val="4B4B4B"/>
    <a:srgbClr val="118ED9"/>
    <a:srgbClr val="1764A7"/>
    <a:srgbClr val="128ED6"/>
    <a:srgbClr val="118ED7"/>
    <a:srgbClr val="1578CE"/>
    <a:srgbClr val="FFFFFF"/>
    <a:srgbClr val="118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36"/>
    <p:restoredTop sz="94700"/>
  </p:normalViewPr>
  <p:slideViewPr>
    <p:cSldViewPr snapToGrid="0" snapToObjects="1">
      <p:cViewPr varScale="1">
        <p:scale>
          <a:sx n="52" d="100"/>
          <a:sy n="52" d="100"/>
        </p:scale>
        <p:origin x="200" y="1352"/>
      </p:cViewPr>
      <p:guideLst>
        <p:guide orient="horz" pos="4087"/>
        <p:guide pos="3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2" d="100"/>
        <a:sy n="162" d="100"/>
      </p:scale>
      <p:origin x="0" y="2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12.svg"/><Relationship Id="rId2" Type="http://schemas.openxmlformats.org/officeDocument/2006/relationships/image" Target="../media/image2.svg"/><Relationship Id="rId1" Type="http://schemas.openxmlformats.org/officeDocument/2006/relationships/image" Target="../media/image15.png"/><Relationship Id="rId6" Type="http://schemas.openxmlformats.org/officeDocument/2006/relationships/image" Target="../media/image6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19.png"/><Relationship Id="rId1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BD5834-E019-4D1A-9964-C04EF4CC5D7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71C01D9-7F30-4D6F-81A5-D2B9948713D0}">
      <dgm:prSet/>
      <dgm:spPr/>
      <dgm:t>
        <a:bodyPr/>
        <a:lstStyle/>
        <a:p>
          <a:r>
            <a:rPr lang="en-US"/>
            <a:t>Simplify/ remove burdens</a:t>
          </a:r>
        </a:p>
      </dgm:t>
    </dgm:pt>
    <dgm:pt modelId="{0A1D9BFE-400E-4A22-83F9-05AE7A15409F}" type="parTrans" cxnId="{1706CA2E-14DA-4665-B94C-FE2C858D998B}">
      <dgm:prSet/>
      <dgm:spPr/>
      <dgm:t>
        <a:bodyPr/>
        <a:lstStyle/>
        <a:p>
          <a:endParaRPr lang="en-US"/>
        </a:p>
      </dgm:t>
    </dgm:pt>
    <dgm:pt modelId="{88FD6E45-B1E6-4363-9B72-62CFC09117F8}" type="sibTrans" cxnId="{1706CA2E-14DA-4665-B94C-FE2C858D998B}">
      <dgm:prSet/>
      <dgm:spPr/>
      <dgm:t>
        <a:bodyPr/>
        <a:lstStyle/>
        <a:p>
          <a:endParaRPr lang="en-US"/>
        </a:p>
      </dgm:t>
    </dgm:pt>
    <dgm:pt modelId="{3A5007B0-BE05-4B81-885C-0D195B9E965D}">
      <dgm:prSet/>
      <dgm:spPr/>
      <dgm:t>
        <a:bodyPr/>
        <a:lstStyle/>
        <a:p>
          <a:r>
            <a:rPr lang="en-US"/>
            <a:t>Reliability &amp; consistency (access to records)</a:t>
          </a:r>
        </a:p>
      </dgm:t>
    </dgm:pt>
    <dgm:pt modelId="{16DB0590-292F-484B-B92E-19A0C8DD9533}" type="parTrans" cxnId="{E98F94B3-E9D6-4A49-80F3-F8405167BC3D}">
      <dgm:prSet/>
      <dgm:spPr/>
      <dgm:t>
        <a:bodyPr/>
        <a:lstStyle/>
        <a:p>
          <a:endParaRPr lang="en-US"/>
        </a:p>
      </dgm:t>
    </dgm:pt>
    <dgm:pt modelId="{A5310334-E186-48A9-822F-EC656D1B2DCE}" type="sibTrans" cxnId="{E98F94B3-E9D6-4A49-80F3-F8405167BC3D}">
      <dgm:prSet/>
      <dgm:spPr/>
      <dgm:t>
        <a:bodyPr/>
        <a:lstStyle/>
        <a:p>
          <a:endParaRPr lang="en-US"/>
        </a:p>
      </dgm:t>
    </dgm:pt>
    <dgm:pt modelId="{57ED1C72-8114-47B6-95FC-AB67B3F88E34}">
      <dgm:prSet/>
      <dgm:spPr/>
      <dgm:t>
        <a:bodyPr/>
        <a:lstStyle/>
        <a:p>
          <a:r>
            <a:rPr lang="en-US"/>
            <a:t>ACP focus (good start…)</a:t>
          </a:r>
        </a:p>
      </dgm:t>
    </dgm:pt>
    <dgm:pt modelId="{D20094CE-A80C-4DE7-8884-42A158FE3C20}" type="parTrans" cxnId="{4CF753C2-5AC5-4F7D-9772-A0B7BC01CF0C}">
      <dgm:prSet/>
      <dgm:spPr/>
      <dgm:t>
        <a:bodyPr/>
        <a:lstStyle/>
        <a:p>
          <a:endParaRPr lang="en-US"/>
        </a:p>
      </dgm:t>
    </dgm:pt>
    <dgm:pt modelId="{6357028D-FF74-43F2-BC82-41F16D67ABEA}" type="sibTrans" cxnId="{4CF753C2-5AC5-4F7D-9772-A0B7BC01CF0C}">
      <dgm:prSet/>
      <dgm:spPr/>
      <dgm:t>
        <a:bodyPr/>
        <a:lstStyle/>
        <a:p>
          <a:endParaRPr lang="en-US"/>
        </a:p>
      </dgm:t>
    </dgm:pt>
    <dgm:pt modelId="{A03A3601-994B-444A-A7B1-D4A391E62DCE}">
      <dgm:prSet/>
      <dgm:spPr/>
      <dgm:t>
        <a:bodyPr/>
        <a:lstStyle/>
        <a:p>
          <a:r>
            <a:rPr lang="en-US"/>
            <a:t>Training (re ACP’s &amp; legal, communication)</a:t>
          </a:r>
        </a:p>
      </dgm:t>
    </dgm:pt>
    <dgm:pt modelId="{7F0A4627-3379-4C57-8EA4-3DC83FFB1FDC}" type="parTrans" cxnId="{C66D479D-CA1B-42EC-9F79-07D45F634489}">
      <dgm:prSet/>
      <dgm:spPr/>
      <dgm:t>
        <a:bodyPr/>
        <a:lstStyle/>
        <a:p>
          <a:endParaRPr lang="en-US"/>
        </a:p>
      </dgm:t>
    </dgm:pt>
    <dgm:pt modelId="{8037E87E-0979-4E7C-81E0-3B64F1DCC365}" type="sibTrans" cxnId="{C66D479D-CA1B-42EC-9F79-07D45F634489}">
      <dgm:prSet/>
      <dgm:spPr/>
      <dgm:t>
        <a:bodyPr/>
        <a:lstStyle/>
        <a:p>
          <a:endParaRPr lang="en-US"/>
        </a:p>
      </dgm:t>
    </dgm:pt>
    <dgm:pt modelId="{0D5AC31B-270B-4D3E-A2B2-F8FC4573DD64}">
      <dgm:prSet/>
      <dgm:spPr/>
      <dgm:t>
        <a:bodyPr/>
        <a:lstStyle/>
        <a:p>
          <a:r>
            <a:rPr lang="en-US"/>
            <a:t>Innovation – Teams, Telehealth, payment</a:t>
          </a:r>
        </a:p>
      </dgm:t>
    </dgm:pt>
    <dgm:pt modelId="{78367824-E0CF-4D04-86B7-F5F0FDD8EF4E}" type="parTrans" cxnId="{CB9EC255-D338-4F86-8004-B9901B4A2F42}">
      <dgm:prSet/>
      <dgm:spPr/>
      <dgm:t>
        <a:bodyPr/>
        <a:lstStyle/>
        <a:p>
          <a:endParaRPr lang="en-US"/>
        </a:p>
      </dgm:t>
    </dgm:pt>
    <dgm:pt modelId="{5D25E82C-BDF2-453D-89BA-0B6EAB05597E}" type="sibTrans" cxnId="{CB9EC255-D338-4F86-8004-B9901B4A2F42}">
      <dgm:prSet/>
      <dgm:spPr/>
      <dgm:t>
        <a:bodyPr/>
        <a:lstStyle/>
        <a:p>
          <a:endParaRPr lang="en-US"/>
        </a:p>
      </dgm:t>
    </dgm:pt>
    <dgm:pt modelId="{071D1377-56AB-4750-8373-4D9702531AB1}">
      <dgm:prSet/>
      <dgm:spPr/>
      <dgm:t>
        <a:bodyPr/>
        <a:lstStyle/>
        <a:p>
          <a:r>
            <a:rPr lang="en-US"/>
            <a:t>Caregiver needs</a:t>
          </a:r>
        </a:p>
      </dgm:t>
    </dgm:pt>
    <dgm:pt modelId="{F5238DF1-D486-402F-A1DC-66297241F7F0}" type="parTrans" cxnId="{27E2288F-91F3-4658-9170-1FA2B78B60C7}">
      <dgm:prSet/>
      <dgm:spPr/>
      <dgm:t>
        <a:bodyPr/>
        <a:lstStyle/>
        <a:p>
          <a:endParaRPr lang="en-US"/>
        </a:p>
      </dgm:t>
    </dgm:pt>
    <dgm:pt modelId="{9326972B-E07D-46EC-B877-3298E96178A9}" type="sibTrans" cxnId="{27E2288F-91F3-4658-9170-1FA2B78B60C7}">
      <dgm:prSet/>
      <dgm:spPr/>
      <dgm:t>
        <a:bodyPr/>
        <a:lstStyle/>
        <a:p>
          <a:endParaRPr lang="en-US"/>
        </a:p>
      </dgm:t>
    </dgm:pt>
    <dgm:pt modelId="{F28ACC71-E34A-4884-8D9A-9D9057FC2BF7}">
      <dgm:prSet/>
      <dgm:spPr/>
      <dgm:t>
        <a:bodyPr/>
        <a:lstStyle/>
        <a:p>
          <a:r>
            <a:rPr lang="en-US"/>
            <a:t>Public education</a:t>
          </a:r>
        </a:p>
      </dgm:t>
    </dgm:pt>
    <dgm:pt modelId="{BBDED88A-16BB-468F-90D1-DD234CD279D1}" type="parTrans" cxnId="{91A5E880-21B9-4268-8294-47CEF26BAD1C}">
      <dgm:prSet/>
      <dgm:spPr/>
      <dgm:t>
        <a:bodyPr/>
        <a:lstStyle/>
        <a:p>
          <a:endParaRPr lang="en-US"/>
        </a:p>
      </dgm:t>
    </dgm:pt>
    <dgm:pt modelId="{DE0302D2-60CE-416D-8A37-A7C01EEB80AC}" type="sibTrans" cxnId="{91A5E880-21B9-4268-8294-47CEF26BAD1C}">
      <dgm:prSet/>
      <dgm:spPr/>
      <dgm:t>
        <a:bodyPr/>
        <a:lstStyle/>
        <a:p>
          <a:endParaRPr lang="en-US"/>
        </a:p>
      </dgm:t>
    </dgm:pt>
    <dgm:pt modelId="{7C9259CE-7960-4F25-BF71-5113C9BB78A5}" type="pres">
      <dgm:prSet presAssocID="{E9BD5834-E019-4D1A-9964-C04EF4CC5D7C}" presName="root" presStyleCnt="0">
        <dgm:presLayoutVars>
          <dgm:dir/>
          <dgm:resizeHandles val="exact"/>
        </dgm:presLayoutVars>
      </dgm:prSet>
      <dgm:spPr/>
    </dgm:pt>
    <dgm:pt modelId="{BEF722F7-4734-4810-ABC5-8FCC67487068}" type="pres">
      <dgm:prSet presAssocID="{971C01D9-7F30-4D6F-81A5-D2B9948713D0}" presName="compNode" presStyleCnt="0"/>
      <dgm:spPr/>
    </dgm:pt>
    <dgm:pt modelId="{E83F842E-348E-478A-A96C-44ACD8181DD0}" type="pres">
      <dgm:prSet presAssocID="{971C01D9-7F30-4D6F-81A5-D2B9948713D0}" presName="bgRect" presStyleLbl="bgShp" presStyleIdx="0" presStyleCnt="7"/>
      <dgm:spPr/>
    </dgm:pt>
    <dgm:pt modelId="{53560667-52A6-40EF-8C37-3A0FAEBB2250}" type="pres">
      <dgm:prSet presAssocID="{971C01D9-7F30-4D6F-81A5-D2B9948713D0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49878963-F665-4F1E-A9B0-DB089BAA2679}" type="pres">
      <dgm:prSet presAssocID="{971C01D9-7F30-4D6F-81A5-D2B9948713D0}" presName="spaceRect" presStyleCnt="0"/>
      <dgm:spPr/>
    </dgm:pt>
    <dgm:pt modelId="{FE6278C3-8067-461B-BAA9-37C7797092E2}" type="pres">
      <dgm:prSet presAssocID="{971C01D9-7F30-4D6F-81A5-D2B9948713D0}" presName="parTx" presStyleLbl="revTx" presStyleIdx="0" presStyleCnt="7">
        <dgm:presLayoutVars>
          <dgm:chMax val="0"/>
          <dgm:chPref val="0"/>
        </dgm:presLayoutVars>
      </dgm:prSet>
      <dgm:spPr/>
    </dgm:pt>
    <dgm:pt modelId="{CAE522D7-681C-4F36-8FAD-67E75B44F72C}" type="pres">
      <dgm:prSet presAssocID="{88FD6E45-B1E6-4363-9B72-62CFC09117F8}" presName="sibTrans" presStyleCnt="0"/>
      <dgm:spPr/>
    </dgm:pt>
    <dgm:pt modelId="{13F6765C-7C16-4D64-85F0-93F2F09E49C8}" type="pres">
      <dgm:prSet presAssocID="{3A5007B0-BE05-4B81-885C-0D195B9E965D}" presName="compNode" presStyleCnt="0"/>
      <dgm:spPr/>
    </dgm:pt>
    <dgm:pt modelId="{377580BC-75F4-4C36-A44D-EB95A2B798EE}" type="pres">
      <dgm:prSet presAssocID="{3A5007B0-BE05-4B81-885C-0D195B9E965D}" presName="bgRect" presStyleLbl="bgShp" presStyleIdx="1" presStyleCnt="7"/>
      <dgm:spPr/>
    </dgm:pt>
    <dgm:pt modelId="{599DA7C0-F2E8-4451-B1FB-41D0B38DEFFD}" type="pres">
      <dgm:prSet presAssocID="{3A5007B0-BE05-4B81-885C-0D195B9E965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redder"/>
        </a:ext>
      </dgm:extLst>
    </dgm:pt>
    <dgm:pt modelId="{A3ED9EA7-975C-4E87-9001-5E47172DCF94}" type="pres">
      <dgm:prSet presAssocID="{3A5007B0-BE05-4B81-885C-0D195B9E965D}" presName="spaceRect" presStyleCnt="0"/>
      <dgm:spPr/>
    </dgm:pt>
    <dgm:pt modelId="{2967F107-119C-4B56-94CD-CCF4CE53C68E}" type="pres">
      <dgm:prSet presAssocID="{3A5007B0-BE05-4B81-885C-0D195B9E965D}" presName="parTx" presStyleLbl="revTx" presStyleIdx="1" presStyleCnt="7">
        <dgm:presLayoutVars>
          <dgm:chMax val="0"/>
          <dgm:chPref val="0"/>
        </dgm:presLayoutVars>
      </dgm:prSet>
      <dgm:spPr/>
    </dgm:pt>
    <dgm:pt modelId="{8EABA4D2-3F67-406A-8EB0-775495D0CB91}" type="pres">
      <dgm:prSet presAssocID="{A5310334-E186-48A9-822F-EC656D1B2DCE}" presName="sibTrans" presStyleCnt="0"/>
      <dgm:spPr/>
    </dgm:pt>
    <dgm:pt modelId="{9ADF30AB-4530-4BB5-8FD3-E35906B9BDAE}" type="pres">
      <dgm:prSet presAssocID="{57ED1C72-8114-47B6-95FC-AB67B3F88E34}" presName="compNode" presStyleCnt="0"/>
      <dgm:spPr/>
    </dgm:pt>
    <dgm:pt modelId="{01AAE1D7-5ABA-4D9B-8C5C-5D4B03BE5A91}" type="pres">
      <dgm:prSet presAssocID="{57ED1C72-8114-47B6-95FC-AB67B3F88E34}" presName="bgRect" presStyleLbl="bgShp" presStyleIdx="2" presStyleCnt="7"/>
      <dgm:spPr/>
    </dgm:pt>
    <dgm:pt modelId="{71026B4D-30A7-40F5-927E-F7EF7AE39CC3}" type="pres">
      <dgm:prSet presAssocID="{57ED1C72-8114-47B6-95FC-AB67B3F88E34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6E08EE99-E3FB-4BE7-96FC-CA540C15E4D8}" type="pres">
      <dgm:prSet presAssocID="{57ED1C72-8114-47B6-95FC-AB67B3F88E34}" presName="spaceRect" presStyleCnt="0"/>
      <dgm:spPr/>
    </dgm:pt>
    <dgm:pt modelId="{B92614F7-6349-4456-87E7-E46584AD3153}" type="pres">
      <dgm:prSet presAssocID="{57ED1C72-8114-47B6-95FC-AB67B3F88E34}" presName="parTx" presStyleLbl="revTx" presStyleIdx="2" presStyleCnt="7">
        <dgm:presLayoutVars>
          <dgm:chMax val="0"/>
          <dgm:chPref val="0"/>
        </dgm:presLayoutVars>
      </dgm:prSet>
      <dgm:spPr/>
    </dgm:pt>
    <dgm:pt modelId="{D8760BA0-A5E2-4287-8EF5-9C5CB067A5D9}" type="pres">
      <dgm:prSet presAssocID="{6357028D-FF74-43F2-BC82-41F16D67ABEA}" presName="sibTrans" presStyleCnt="0"/>
      <dgm:spPr/>
    </dgm:pt>
    <dgm:pt modelId="{062130FF-A514-4B6F-8F23-E97755F6D1A1}" type="pres">
      <dgm:prSet presAssocID="{A03A3601-994B-444A-A7B1-D4A391E62DCE}" presName="compNode" presStyleCnt="0"/>
      <dgm:spPr/>
    </dgm:pt>
    <dgm:pt modelId="{77B56890-2575-43DE-ADE9-F325AC099F19}" type="pres">
      <dgm:prSet presAssocID="{A03A3601-994B-444A-A7B1-D4A391E62DCE}" presName="bgRect" presStyleLbl="bgShp" presStyleIdx="3" presStyleCnt="7"/>
      <dgm:spPr/>
    </dgm:pt>
    <dgm:pt modelId="{6F88D064-DCAB-4D5C-9B67-ABF2596B3065}" type="pres">
      <dgm:prSet presAssocID="{A03A3601-994B-444A-A7B1-D4A391E62DCE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1285035A-6058-4708-84E0-76C78FEF3364}" type="pres">
      <dgm:prSet presAssocID="{A03A3601-994B-444A-A7B1-D4A391E62DCE}" presName="spaceRect" presStyleCnt="0"/>
      <dgm:spPr/>
    </dgm:pt>
    <dgm:pt modelId="{A07587A3-5AD5-4900-9530-AEF6BA629BDF}" type="pres">
      <dgm:prSet presAssocID="{A03A3601-994B-444A-A7B1-D4A391E62DCE}" presName="parTx" presStyleLbl="revTx" presStyleIdx="3" presStyleCnt="7">
        <dgm:presLayoutVars>
          <dgm:chMax val="0"/>
          <dgm:chPref val="0"/>
        </dgm:presLayoutVars>
      </dgm:prSet>
      <dgm:spPr/>
    </dgm:pt>
    <dgm:pt modelId="{D4D51E55-1930-49EF-A551-828F3FAB30C2}" type="pres">
      <dgm:prSet presAssocID="{8037E87E-0979-4E7C-81E0-3B64F1DCC365}" presName="sibTrans" presStyleCnt="0"/>
      <dgm:spPr/>
    </dgm:pt>
    <dgm:pt modelId="{1C2C405B-B141-4905-86FF-10B1EE425FB9}" type="pres">
      <dgm:prSet presAssocID="{0D5AC31B-270B-4D3E-A2B2-F8FC4573DD64}" presName="compNode" presStyleCnt="0"/>
      <dgm:spPr/>
    </dgm:pt>
    <dgm:pt modelId="{B577A543-E671-4B24-A8E7-9477C0C8609C}" type="pres">
      <dgm:prSet presAssocID="{0D5AC31B-270B-4D3E-A2B2-F8FC4573DD64}" presName="bgRect" presStyleLbl="bgShp" presStyleIdx="4" presStyleCnt="7"/>
      <dgm:spPr/>
    </dgm:pt>
    <dgm:pt modelId="{1D3405DC-3D14-4FB2-A058-FB751BCA690E}" type="pres">
      <dgm:prSet presAssocID="{0D5AC31B-270B-4D3E-A2B2-F8FC4573DD64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rtual RealityHeadset"/>
        </a:ext>
      </dgm:extLst>
    </dgm:pt>
    <dgm:pt modelId="{8BC4954F-7FDA-4054-B9EE-BEF705F17FF9}" type="pres">
      <dgm:prSet presAssocID="{0D5AC31B-270B-4D3E-A2B2-F8FC4573DD64}" presName="spaceRect" presStyleCnt="0"/>
      <dgm:spPr/>
    </dgm:pt>
    <dgm:pt modelId="{C85BF3B6-62C6-4FEA-A8A3-D3FFCBD5CDBB}" type="pres">
      <dgm:prSet presAssocID="{0D5AC31B-270B-4D3E-A2B2-F8FC4573DD64}" presName="parTx" presStyleLbl="revTx" presStyleIdx="4" presStyleCnt="7">
        <dgm:presLayoutVars>
          <dgm:chMax val="0"/>
          <dgm:chPref val="0"/>
        </dgm:presLayoutVars>
      </dgm:prSet>
      <dgm:spPr/>
    </dgm:pt>
    <dgm:pt modelId="{4FE61245-9E35-466E-B910-BF29A6614DF5}" type="pres">
      <dgm:prSet presAssocID="{5D25E82C-BDF2-453D-89BA-0B6EAB05597E}" presName="sibTrans" presStyleCnt="0"/>
      <dgm:spPr/>
    </dgm:pt>
    <dgm:pt modelId="{7E58AEE1-5E3C-4537-B4B8-BD293E7D72EB}" type="pres">
      <dgm:prSet presAssocID="{071D1377-56AB-4750-8373-4D9702531AB1}" presName="compNode" presStyleCnt="0"/>
      <dgm:spPr/>
    </dgm:pt>
    <dgm:pt modelId="{0CEDFA39-03EA-425E-8A63-A397DFE5C740}" type="pres">
      <dgm:prSet presAssocID="{071D1377-56AB-4750-8373-4D9702531AB1}" presName="bgRect" presStyleLbl="bgShp" presStyleIdx="5" presStyleCnt="7"/>
      <dgm:spPr/>
    </dgm:pt>
    <dgm:pt modelId="{DE906702-1D74-4563-BE7D-2C07EE2B5C77}" type="pres">
      <dgm:prSet presAssocID="{071D1377-56AB-4750-8373-4D9702531AB1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7EF4C13B-0195-4C03-9A00-FBF40F3F729A}" type="pres">
      <dgm:prSet presAssocID="{071D1377-56AB-4750-8373-4D9702531AB1}" presName="spaceRect" presStyleCnt="0"/>
      <dgm:spPr/>
    </dgm:pt>
    <dgm:pt modelId="{A14EEC41-D778-4784-B23B-062FA049E8B8}" type="pres">
      <dgm:prSet presAssocID="{071D1377-56AB-4750-8373-4D9702531AB1}" presName="parTx" presStyleLbl="revTx" presStyleIdx="5" presStyleCnt="7">
        <dgm:presLayoutVars>
          <dgm:chMax val="0"/>
          <dgm:chPref val="0"/>
        </dgm:presLayoutVars>
      </dgm:prSet>
      <dgm:spPr/>
    </dgm:pt>
    <dgm:pt modelId="{8D7938F5-317C-4B71-B231-C98268F6E0EE}" type="pres">
      <dgm:prSet presAssocID="{9326972B-E07D-46EC-B877-3298E96178A9}" presName="sibTrans" presStyleCnt="0"/>
      <dgm:spPr/>
    </dgm:pt>
    <dgm:pt modelId="{64B4E8AA-BFC1-4DA1-923F-A12056340167}" type="pres">
      <dgm:prSet presAssocID="{F28ACC71-E34A-4884-8D9A-9D9057FC2BF7}" presName="compNode" presStyleCnt="0"/>
      <dgm:spPr/>
    </dgm:pt>
    <dgm:pt modelId="{8F1D954B-9F07-4F2D-B9BF-C24788E8FBEA}" type="pres">
      <dgm:prSet presAssocID="{F28ACC71-E34A-4884-8D9A-9D9057FC2BF7}" presName="bgRect" presStyleLbl="bgShp" presStyleIdx="6" presStyleCnt="7"/>
      <dgm:spPr/>
    </dgm:pt>
    <dgm:pt modelId="{56D96B81-A654-4B99-A530-DE153656ECF1}" type="pres">
      <dgm:prSet presAssocID="{F28ACC71-E34A-4884-8D9A-9D9057FC2BF7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88EA4FC-C7D4-4D95-8D59-8F5120BA8824}" type="pres">
      <dgm:prSet presAssocID="{F28ACC71-E34A-4884-8D9A-9D9057FC2BF7}" presName="spaceRect" presStyleCnt="0"/>
      <dgm:spPr/>
    </dgm:pt>
    <dgm:pt modelId="{B0608FFD-333D-41B1-A4F8-848A04846AB3}" type="pres">
      <dgm:prSet presAssocID="{F28ACC71-E34A-4884-8D9A-9D9057FC2BF7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5DF6BB06-BA62-43DB-BE23-34C76816691E}" type="presOf" srcId="{F28ACC71-E34A-4884-8D9A-9D9057FC2BF7}" destId="{B0608FFD-333D-41B1-A4F8-848A04846AB3}" srcOrd="0" destOrd="0" presId="urn:microsoft.com/office/officeart/2018/2/layout/IconVerticalSolidList"/>
    <dgm:cxn modelId="{57937207-7E88-42B2-9503-B04717ED7E84}" type="presOf" srcId="{0D5AC31B-270B-4D3E-A2B2-F8FC4573DD64}" destId="{C85BF3B6-62C6-4FEA-A8A3-D3FFCBD5CDBB}" srcOrd="0" destOrd="0" presId="urn:microsoft.com/office/officeart/2018/2/layout/IconVerticalSolidList"/>
    <dgm:cxn modelId="{84CF5E18-AF57-4583-A4D0-584ADB28D888}" type="presOf" srcId="{071D1377-56AB-4750-8373-4D9702531AB1}" destId="{A14EEC41-D778-4784-B23B-062FA049E8B8}" srcOrd="0" destOrd="0" presId="urn:microsoft.com/office/officeart/2018/2/layout/IconVerticalSolidList"/>
    <dgm:cxn modelId="{987A851A-C10B-42FB-8FF7-C353DDD9C76F}" type="presOf" srcId="{971C01D9-7F30-4D6F-81A5-D2B9948713D0}" destId="{FE6278C3-8067-461B-BAA9-37C7797092E2}" srcOrd="0" destOrd="0" presId="urn:microsoft.com/office/officeart/2018/2/layout/IconVerticalSolidList"/>
    <dgm:cxn modelId="{1706CA2E-14DA-4665-B94C-FE2C858D998B}" srcId="{E9BD5834-E019-4D1A-9964-C04EF4CC5D7C}" destId="{971C01D9-7F30-4D6F-81A5-D2B9948713D0}" srcOrd="0" destOrd="0" parTransId="{0A1D9BFE-400E-4A22-83F9-05AE7A15409F}" sibTransId="{88FD6E45-B1E6-4363-9B72-62CFC09117F8}"/>
    <dgm:cxn modelId="{CB9EC255-D338-4F86-8004-B9901B4A2F42}" srcId="{E9BD5834-E019-4D1A-9964-C04EF4CC5D7C}" destId="{0D5AC31B-270B-4D3E-A2B2-F8FC4573DD64}" srcOrd="4" destOrd="0" parTransId="{78367824-E0CF-4D04-86B7-F5F0FDD8EF4E}" sibTransId="{5D25E82C-BDF2-453D-89BA-0B6EAB05597E}"/>
    <dgm:cxn modelId="{632A525F-88F4-4418-8B4E-3CA4390A70BB}" type="presOf" srcId="{57ED1C72-8114-47B6-95FC-AB67B3F88E34}" destId="{B92614F7-6349-4456-87E7-E46584AD3153}" srcOrd="0" destOrd="0" presId="urn:microsoft.com/office/officeart/2018/2/layout/IconVerticalSolidList"/>
    <dgm:cxn modelId="{37986B75-850C-4527-B704-6C241885B8E7}" type="presOf" srcId="{3A5007B0-BE05-4B81-885C-0D195B9E965D}" destId="{2967F107-119C-4B56-94CD-CCF4CE53C68E}" srcOrd="0" destOrd="0" presId="urn:microsoft.com/office/officeart/2018/2/layout/IconVerticalSolidList"/>
    <dgm:cxn modelId="{91A5E880-21B9-4268-8294-47CEF26BAD1C}" srcId="{E9BD5834-E019-4D1A-9964-C04EF4CC5D7C}" destId="{F28ACC71-E34A-4884-8D9A-9D9057FC2BF7}" srcOrd="6" destOrd="0" parTransId="{BBDED88A-16BB-468F-90D1-DD234CD279D1}" sibTransId="{DE0302D2-60CE-416D-8A37-A7C01EEB80AC}"/>
    <dgm:cxn modelId="{27E2288F-91F3-4658-9170-1FA2B78B60C7}" srcId="{E9BD5834-E019-4D1A-9964-C04EF4CC5D7C}" destId="{071D1377-56AB-4750-8373-4D9702531AB1}" srcOrd="5" destOrd="0" parTransId="{F5238DF1-D486-402F-A1DC-66297241F7F0}" sibTransId="{9326972B-E07D-46EC-B877-3298E96178A9}"/>
    <dgm:cxn modelId="{C66D479D-CA1B-42EC-9F79-07D45F634489}" srcId="{E9BD5834-E019-4D1A-9964-C04EF4CC5D7C}" destId="{A03A3601-994B-444A-A7B1-D4A391E62DCE}" srcOrd="3" destOrd="0" parTransId="{7F0A4627-3379-4C57-8EA4-3DC83FFB1FDC}" sibTransId="{8037E87E-0979-4E7C-81E0-3B64F1DCC365}"/>
    <dgm:cxn modelId="{CC797EAA-AB6F-4157-8C6A-197F02B5CB57}" type="presOf" srcId="{A03A3601-994B-444A-A7B1-D4A391E62DCE}" destId="{A07587A3-5AD5-4900-9530-AEF6BA629BDF}" srcOrd="0" destOrd="0" presId="urn:microsoft.com/office/officeart/2018/2/layout/IconVerticalSolidList"/>
    <dgm:cxn modelId="{E98F94B3-E9D6-4A49-80F3-F8405167BC3D}" srcId="{E9BD5834-E019-4D1A-9964-C04EF4CC5D7C}" destId="{3A5007B0-BE05-4B81-885C-0D195B9E965D}" srcOrd="1" destOrd="0" parTransId="{16DB0590-292F-484B-B92E-19A0C8DD9533}" sibTransId="{A5310334-E186-48A9-822F-EC656D1B2DCE}"/>
    <dgm:cxn modelId="{39FAFABA-042F-4B73-ABB3-25E58099F766}" type="presOf" srcId="{E9BD5834-E019-4D1A-9964-C04EF4CC5D7C}" destId="{7C9259CE-7960-4F25-BF71-5113C9BB78A5}" srcOrd="0" destOrd="0" presId="urn:microsoft.com/office/officeart/2018/2/layout/IconVerticalSolidList"/>
    <dgm:cxn modelId="{4CF753C2-5AC5-4F7D-9772-A0B7BC01CF0C}" srcId="{E9BD5834-E019-4D1A-9964-C04EF4CC5D7C}" destId="{57ED1C72-8114-47B6-95FC-AB67B3F88E34}" srcOrd="2" destOrd="0" parTransId="{D20094CE-A80C-4DE7-8884-42A158FE3C20}" sibTransId="{6357028D-FF74-43F2-BC82-41F16D67ABEA}"/>
    <dgm:cxn modelId="{7CBA0BE6-CB11-411B-B0A5-78D5201CB9C2}" type="presParOf" srcId="{7C9259CE-7960-4F25-BF71-5113C9BB78A5}" destId="{BEF722F7-4734-4810-ABC5-8FCC67487068}" srcOrd="0" destOrd="0" presId="urn:microsoft.com/office/officeart/2018/2/layout/IconVerticalSolidList"/>
    <dgm:cxn modelId="{C25105A3-E664-48B5-BEC0-146B0F30F5D4}" type="presParOf" srcId="{BEF722F7-4734-4810-ABC5-8FCC67487068}" destId="{E83F842E-348E-478A-A96C-44ACD8181DD0}" srcOrd="0" destOrd="0" presId="urn:microsoft.com/office/officeart/2018/2/layout/IconVerticalSolidList"/>
    <dgm:cxn modelId="{9B82D3CA-D719-4798-856D-BBFE9BBA7590}" type="presParOf" srcId="{BEF722F7-4734-4810-ABC5-8FCC67487068}" destId="{53560667-52A6-40EF-8C37-3A0FAEBB2250}" srcOrd="1" destOrd="0" presId="urn:microsoft.com/office/officeart/2018/2/layout/IconVerticalSolidList"/>
    <dgm:cxn modelId="{36846CAD-A421-4483-9389-C5D0370CC967}" type="presParOf" srcId="{BEF722F7-4734-4810-ABC5-8FCC67487068}" destId="{49878963-F665-4F1E-A9B0-DB089BAA2679}" srcOrd="2" destOrd="0" presId="urn:microsoft.com/office/officeart/2018/2/layout/IconVerticalSolidList"/>
    <dgm:cxn modelId="{B39A7EDE-45FE-4C1A-9B7D-DFAA28E12C18}" type="presParOf" srcId="{BEF722F7-4734-4810-ABC5-8FCC67487068}" destId="{FE6278C3-8067-461B-BAA9-37C7797092E2}" srcOrd="3" destOrd="0" presId="urn:microsoft.com/office/officeart/2018/2/layout/IconVerticalSolidList"/>
    <dgm:cxn modelId="{2DCED929-569A-482B-A471-A41910847D40}" type="presParOf" srcId="{7C9259CE-7960-4F25-BF71-5113C9BB78A5}" destId="{CAE522D7-681C-4F36-8FAD-67E75B44F72C}" srcOrd="1" destOrd="0" presId="urn:microsoft.com/office/officeart/2018/2/layout/IconVerticalSolidList"/>
    <dgm:cxn modelId="{5F4096F6-37EB-4A9B-81E7-3763C7FC2B0C}" type="presParOf" srcId="{7C9259CE-7960-4F25-BF71-5113C9BB78A5}" destId="{13F6765C-7C16-4D64-85F0-93F2F09E49C8}" srcOrd="2" destOrd="0" presId="urn:microsoft.com/office/officeart/2018/2/layout/IconVerticalSolidList"/>
    <dgm:cxn modelId="{3B3CE63E-0D16-4690-9047-C6BAF32916EC}" type="presParOf" srcId="{13F6765C-7C16-4D64-85F0-93F2F09E49C8}" destId="{377580BC-75F4-4C36-A44D-EB95A2B798EE}" srcOrd="0" destOrd="0" presId="urn:microsoft.com/office/officeart/2018/2/layout/IconVerticalSolidList"/>
    <dgm:cxn modelId="{E061CD5B-64F8-45AF-949D-344EAEA5CB2B}" type="presParOf" srcId="{13F6765C-7C16-4D64-85F0-93F2F09E49C8}" destId="{599DA7C0-F2E8-4451-B1FB-41D0B38DEFFD}" srcOrd="1" destOrd="0" presId="urn:microsoft.com/office/officeart/2018/2/layout/IconVerticalSolidList"/>
    <dgm:cxn modelId="{5280C86E-70C3-4C15-A030-BCC9510BB657}" type="presParOf" srcId="{13F6765C-7C16-4D64-85F0-93F2F09E49C8}" destId="{A3ED9EA7-975C-4E87-9001-5E47172DCF94}" srcOrd="2" destOrd="0" presId="urn:microsoft.com/office/officeart/2018/2/layout/IconVerticalSolidList"/>
    <dgm:cxn modelId="{67C9CE22-3510-408F-8111-9CE780087913}" type="presParOf" srcId="{13F6765C-7C16-4D64-85F0-93F2F09E49C8}" destId="{2967F107-119C-4B56-94CD-CCF4CE53C68E}" srcOrd="3" destOrd="0" presId="urn:microsoft.com/office/officeart/2018/2/layout/IconVerticalSolidList"/>
    <dgm:cxn modelId="{9346A7C8-A46D-42BE-B973-D2827FD07C19}" type="presParOf" srcId="{7C9259CE-7960-4F25-BF71-5113C9BB78A5}" destId="{8EABA4D2-3F67-406A-8EB0-775495D0CB91}" srcOrd="3" destOrd="0" presId="urn:microsoft.com/office/officeart/2018/2/layout/IconVerticalSolidList"/>
    <dgm:cxn modelId="{7BDA8EC3-A45E-4A97-B06C-D84B0A894706}" type="presParOf" srcId="{7C9259CE-7960-4F25-BF71-5113C9BB78A5}" destId="{9ADF30AB-4530-4BB5-8FD3-E35906B9BDAE}" srcOrd="4" destOrd="0" presId="urn:microsoft.com/office/officeart/2018/2/layout/IconVerticalSolidList"/>
    <dgm:cxn modelId="{242B2DF7-6C7A-4B9E-BF25-5B854372C9C9}" type="presParOf" srcId="{9ADF30AB-4530-4BB5-8FD3-E35906B9BDAE}" destId="{01AAE1D7-5ABA-4D9B-8C5C-5D4B03BE5A91}" srcOrd="0" destOrd="0" presId="urn:microsoft.com/office/officeart/2018/2/layout/IconVerticalSolidList"/>
    <dgm:cxn modelId="{207199EC-003B-4F02-B591-DD05576657C5}" type="presParOf" srcId="{9ADF30AB-4530-4BB5-8FD3-E35906B9BDAE}" destId="{71026B4D-30A7-40F5-927E-F7EF7AE39CC3}" srcOrd="1" destOrd="0" presId="urn:microsoft.com/office/officeart/2018/2/layout/IconVerticalSolidList"/>
    <dgm:cxn modelId="{73C66E4B-C678-485F-9F0C-575FBEBB01B7}" type="presParOf" srcId="{9ADF30AB-4530-4BB5-8FD3-E35906B9BDAE}" destId="{6E08EE99-E3FB-4BE7-96FC-CA540C15E4D8}" srcOrd="2" destOrd="0" presId="urn:microsoft.com/office/officeart/2018/2/layout/IconVerticalSolidList"/>
    <dgm:cxn modelId="{F37BC223-2205-463D-9448-A16220D6CA12}" type="presParOf" srcId="{9ADF30AB-4530-4BB5-8FD3-E35906B9BDAE}" destId="{B92614F7-6349-4456-87E7-E46584AD3153}" srcOrd="3" destOrd="0" presId="urn:microsoft.com/office/officeart/2018/2/layout/IconVerticalSolidList"/>
    <dgm:cxn modelId="{2E759F5D-A06D-461F-8D32-3C76E9CB0EC9}" type="presParOf" srcId="{7C9259CE-7960-4F25-BF71-5113C9BB78A5}" destId="{D8760BA0-A5E2-4287-8EF5-9C5CB067A5D9}" srcOrd="5" destOrd="0" presId="urn:microsoft.com/office/officeart/2018/2/layout/IconVerticalSolidList"/>
    <dgm:cxn modelId="{914F4A15-7AFF-4B4D-8313-7FEBA04601A2}" type="presParOf" srcId="{7C9259CE-7960-4F25-BF71-5113C9BB78A5}" destId="{062130FF-A514-4B6F-8F23-E97755F6D1A1}" srcOrd="6" destOrd="0" presId="urn:microsoft.com/office/officeart/2018/2/layout/IconVerticalSolidList"/>
    <dgm:cxn modelId="{A8983C7D-F2E6-4072-8945-7FFC15989740}" type="presParOf" srcId="{062130FF-A514-4B6F-8F23-E97755F6D1A1}" destId="{77B56890-2575-43DE-ADE9-F325AC099F19}" srcOrd="0" destOrd="0" presId="urn:microsoft.com/office/officeart/2018/2/layout/IconVerticalSolidList"/>
    <dgm:cxn modelId="{F59E6DB3-C9AE-431A-9CAC-693C9E8066FF}" type="presParOf" srcId="{062130FF-A514-4B6F-8F23-E97755F6D1A1}" destId="{6F88D064-DCAB-4D5C-9B67-ABF2596B3065}" srcOrd="1" destOrd="0" presId="urn:microsoft.com/office/officeart/2018/2/layout/IconVerticalSolidList"/>
    <dgm:cxn modelId="{7277659D-0EA6-480E-9E36-44ABAAD8EF5E}" type="presParOf" srcId="{062130FF-A514-4B6F-8F23-E97755F6D1A1}" destId="{1285035A-6058-4708-84E0-76C78FEF3364}" srcOrd="2" destOrd="0" presId="urn:microsoft.com/office/officeart/2018/2/layout/IconVerticalSolidList"/>
    <dgm:cxn modelId="{93365803-FAAC-421B-9CF9-70DD438FB642}" type="presParOf" srcId="{062130FF-A514-4B6F-8F23-E97755F6D1A1}" destId="{A07587A3-5AD5-4900-9530-AEF6BA629BDF}" srcOrd="3" destOrd="0" presId="urn:microsoft.com/office/officeart/2018/2/layout/IconVerticalSolidList"/>
    <dgm:cxn modelId="{7E1A5052-73B9-4C79-9CF7-19C80C15DB54}" type="presParOf" srcId="{7C9259CE-7960-4F25-BF71-5113C9BB78A5}" destId="{D4D51E55-1930-49EF-A551-828F3FAB30C2}" srcOrd="7" destOrd="0" presId="urn:microsoft.com/office/officeart/2018/2/layout/IconVerticalSolidList"/>
    <dgm:cxn modelId="{2662BA98-66C8-43E0-96D0-2F1129B44719}" type="presParOf" srcId="{7C9259CE-7960-4F25-BF71-5113C9BB78A5}" destId="{1C2C405B-B141-4905-86FF-10B1EE425FB9}" srcOrd="8" destOrd="0" presId="urn:microsoft.com/office/officeart/2018/2/layout/IconVerticalSolidList"/>
    <dgm:cxn modelId="{1AA8E84E-A446-4E79-AB77-B84E73C4B94D}" type="presParOf" srcId="{1C2C405B-B141-4905-86FF-10B1EE425FB9}" destId="{B577A543-E671-4B24-A8E7-9477C0C8609C}" srcOrd="0" destOrd="0" presId="urn:microsoft.com/office/officeart/2018/2/layout/IconVerticalSolidList"/>
    <dgm:cxn modelId="{B1A6DE2A-BCAC-435B-BF07-6BA7E3A31F7F}" type="presParOf" srcId="{1C2C405B-B141-4905-86FF-10B1EE425FB9}" destId="{1D3405DC-3D14-4FB2-A058-FB751BCA690E}" srcOrd="1" destOrd="0" presId="urn:microsoft.com/office/officeart/2018/2/layout/IconVerticalSolidList"/>
    <dgm:cxn modelId="{D615AA27-D555-4B92-B546-E19E19C26370}" type="presParOf" srcId="{1C2C405B-B141-4905-86FF-10B1EE425FB9}" destId="{8BC4954F-7FDA-4054-B9EE-BEF705F17FF9}" srcOrd="2" destOrd="0" presId="urn:microsoft.com/office/officeart/2018/2/layout/IconVerticalSolidList"/>
    <dgm:cxn modelId="{2DBFF597-632C-4F2A-8E6E-D27DDC37157D}" type="presParOf" srcId="{1C2C405B-B141-4905-86FF-10B1EE425FB9}" destId="{C85BF3B6-62C6-4FEA-A8A3-D3FFCBD5CDBB}" srcOrd="3" destOrd="0" presId="urn:microsoft.com/office/officeart/2018/2/layout/IconVerticalSolidList"/>
    <dgm:cxn modelId="{45752336-B80F-4E85-A055-F1192E754381}" type="presParOf" srcId="{7C9259CE-7960-4F25-BF71-5113C9BB78A5}" destId="{4FE61245-9E35-466E-B910-BF29A6614DF5}" srcOrd="9" destOrd="0" presId="urn:microsoft.com/office/officeart/2018/2/layout/IconVerticalSolidList"/>
    <dgm:cxn modelId="{8EDE977A-0BB5-4E02-B861-63744E594F5F}" type="presParOf" srcId="{7C9259CE-7960-4F25-BF71-5113C9BB78A5}" destId="{7E58AEE1-5E3C-4537-B4B8-BD293E7D72EB}" srcOrd="10" destOrd="0" presId="urn:microsoft.com/office/officeart/2018/2/layout/IconVerticalSolidList"/>
    <dgm:cxn modelId="{C3364D15-EB68-42F2-8911-143741D41F2B}" type="presParOf" srcId="{7E58AEE1-5E3C-4537-B4B8-BD293E7D72EB}" destId="{0CEDFA39-03EA-425E-8A63-A397DFE5C740}" srcOrd="0" destOrd="0" presId="urn:microsoft.com/office/officeart/2018/2/layout/IconVerticalSolidList"/>
    <dgm:cxn modelId="{7116395A-7662-4078-9B0D-CFF7BA33574F}" type="presParOf" srcId="{7E58AEE1-5E3C-4537-B4B8-BD293E7D72EB}" destId="{DE906702-1D74-4563-BE7D-2C07EE2B5C77}" srcOrd="1" destOrd="0" presId="urn:microsoft.com/office/officeart/2018/2/layout/IconVerticalSolidList"/>
    <dgm:cxn modelId="{0FD93CEC-0680-47DF-B352-849C134F0F33}" type="presParOf" srcId="{7E58AEE1-5E3C-4537-B4B8-BD293E7D72EB}" destId="{7EF4C13B-0195-4C03-9A00-FBF40F3F729A}" srcOrd="2" destOrd="0" presId="urn:microsoft.com/office/officeart/2018/2/layout/IconVerticalSolidList"/>
    <dgm:cxn modelId="{FD773C4C-1BA4-4099-B171-6F5D767AC12D}" type="presParOf" srcId="{7E58AEE1-5E3C-4537-B4B8-BD293E7D72EB}" destId="{A14EEC41-D778-4784-B23B-062FA049E8B8}" srcOrd="3" destOrd="0" presId="urn:microsoft.com/office/officeart/2018/2/layout/IconVerticalSolidList"/>
    <dgm:cxn modelId="{D40D0AF6-8524-49AE-8C4C-F0F13B8A7142}" type="presParOf" srcId="{7C9259CE-7960-4F25-BF71-5113C9BB78A5}" destId="{8D7938F5-317C-4B71-B231-C98268F6E0EE}" srcOrd="11" destOrd="0" presId="urn:microsoft.com/office/officeart/2018/2/layout/IconVerticalSolidList"/>
    <dgm:cxn modelId="{C8D83121-050E-4F17-9A4F-15283E40CC8D}" type="presParOf" srcId="{7C9259CE-7960-4F25-BF71-5113C9BB78A5}" destId="{64B4E8AA-BFC1-4DA1-923F-A12056340167}" srcOrd="12" destOrd="0" presId="urn:microsoft.com/office/officeart/2018/2/layout/IconVerticalSolidList"/>
    <dgm:cxn modelId="{BDB6336D-C456-414C-B94E-50F53A56D308}" type="presParOf" srcId="{64B4E8AA-BFC1-4DA1-923F-A12056340167}" destId="{8F1D954B-9F07-4F2D-B9BF-C24788E8FBEA}" srcOrd="0" destOrd="0" presId="urn:microsoft.com/office/officeart/2018/2/layout/IconVerticalSolidList"/>
    <dgm:cxn modelId="{96E1BC7B-75E6-4A48-84F9-E82E7A4C1731}" type="presParOf" srcId="{64B4E8AA-BFC1-4DA1-923F-A12056340167}" destId="{56D96B81-A654-4B99-A530-DE153656ECF1}" srcOrd="1" destOrd="0" presId="urn:microsoft.com/office/officeart/2018/2/layout/IconVerticalSolidList"/>
    <dgm:cxn modelId="{C5E8ACAF-7171-44AB-B04D-72FCE085B2B6}" type="presParOf" srcId="{64B4E8AA-BFC1-4DA1-923F-A12056340167}" destId="{188EA4FC-C7D4-4D95-8D59-8F5120BA8824}" srcOrd="2" destOrd="0" presId="urn:microsoft.com/office/officeart/2018/2/layout/IconVerticalSolidList"/>
    <dgm:cxn modelId="{7703C591-B594-4266-9B4C-4359D0AF16DF}" type="presParOf" srcId="{64B4E8AA-BFC1-4DA1-923F-A12056340167}" destId="{B0608FFD-333D-41B1-A4F8-848A04846AB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EE4354-7E9E-7546-B926-B5EB48163C4C}" type="doc">
      <dgm:prSet loTypeId="urn:microsoft.com/office/officeart/2005/8/layout/targe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9AE277-37EB-D34F-8FBA-3605D4EA2821}">
      <dgm:prSet phldrT="[Text]"/>
      <dgm:spPr/>
      <dgm:t>
        <a:bodyPr/>
        <a:lstStyle/>
        <a:p>
          <a:r>
            <a:rPr lang="en-US" dirty="0"/>
            <a:t>Patient</a:t>
          </a:r>
          <a:r>
            <a:rPr lang="en-US" baseline="0" dirty="0"/>
            <a:t> &amp; Family Experience</a:t>
          </a:r>
          <a:endParaRPr lang="en-US" dirty="0"/>
        </a:p>
      </dgm:t>
    </dgm:pt>
    <dgm:pt modelId="{7AD7FAE6-40CC-6B48-8D81-17B00D87BEB3}" type="parTrans" cxnId="{CBE8224C-7BEA-724A-91F8-138419BAAF30}">
      <dgm:prSet/>
      <dgm:spPr/>
      <dgm:t>
        <a:bodyPr/>
        <a:lstStyle/>
        <a:p>
          <a:endParaRPr lang="en-US"/>
        </a:p>
      </dgm:t>
    </dgm:pt>
    <dgm:pt modelId="{E063F08F-3D16-5444-B122-B124D7E9E030}" type="sibTrans" cxnId="{CBE8224C-7BEA-724A-91F8-138419BAAF30}">
      <dgm:prSet/>
      <dgm:spPr/>
      <dgm:t>
        <a:bodyPr/>
        <a:lstStyle/>
        <a:p>
          <a:endParaRPr lang="en-US"/>
        </a:p>
      </dgm:t>
    </dgm:pt>
    <dgm:pt modelId="{DECEDFEB-F737-424E-B0AD-3FD94A1CF267}">
      <dgm:prSet phldrT="[Text]"/>
      <dgm:spPr/>
      <dgm:t>
        <a:bodyPr/>
        <a:lstStyle/>
        <a:p>
          <a:r>
            <a:rPr lang="en-US" dirty="0"/>
            <a:t>Medical</a:t>
          </a:r>
        </a:p>
      </dgm:t>
    </dgm:pt>
    <dgm:pt modelId="{A09998CD-5983-2D4C-9A98-46F33AED2C04}" type="parTrans" cxnId="{6BD8E6EB-1F7E-6C4F-B215-22685467C4B9}">
      <dgm:prSet/>
      <dgm:spPr/>
      <dgm:t>
        <a:bodyPr/>
        <a:lstStyle/>
        <a:p>
          <a:endParaRPr lang="en-US"/>
        </a:p>
      </dgm:t>
    </dgm:pt>
    <dgm:pt modelId="{14837DF0-4EFC-F44B-B6BD-728AB0D98394}" type="sibTrans" cxnId="{6BD8E6EB-1F7E-6C4F-B215-22685467C4B9}">
      <dgm:prSet/>
      <dgm:spPr/>
      <dgm:t>
        <a:bodyPr/>
        <a:lstStyle/>
        <a:p>
          <a:endParaRPr lang="en-US"/>
        </a:p>
      </dgm:t>
    </dgm:pt>
    <dgm:pt modelId="{B3FC665A-ADE3-D442-8A07-C82A81498338}">
      <dgm:prSet phldrT="[Text]"/>
      <dgm:spPr/>
      <dgm:t>
        <a:bodyPr/>
        <a:lstStyle/>
        <a:p>
          <a:r>
            <a:rPr lang="en-US" dirty="0"/>
            <a:t>Community</a:t>
          </a:r>
        </a:p>
      </dgm:t>
    </dgm:pt>
    <dgm:pt modelId="{5F2EDFFB-A746-974B-BC60-A247A44E644C}" type="parTrans" cxnId="{781683D7-349E-AC43-9377-938ABFF4320A}">
      <dgm:prSet/>
      <dgm:spPr/>
      <dgm:t>
        <a:bodyPr/>
        <a:lstStyle/>
        <a:p>
          <a:endParaRPr lang="en-US"/>
        </a:p>
      </dgm:t>
    </dgm:pt>
    <dgm:pt modelId="{0398F11E-7D4B-334A-80E5-EA4AD5507B5D}" type="sibTrans" cxnId="{781683D7-349E-AC43-9377-938ABFF4320A}">
      <dgm:prSet/>
      <dgm:spPr/>
      <dgm:t>
        <a:bodyPr/>
        <a:lstStyle/>
        <a:p>
          <a:endParaRPr lang="en-US"/>
        </a:p>
      </dgm:t>
    </dgm:pt>
    <dgm:pt modelId="{F29B736B-B215-2141-93E4-B8A8F2951EB6}">
      <dgm:prSet phldrT="[Text]"/>
      <dgm:spPr/>
      <dgm:t>
        <a:bodyPr/>
        <a:lstStyle/>
        <a:p>
          <a:r>
            <a:rPr lang="en-US" dirty="0"/>
            <a:t>Medical Care &amp; Costs</a:t>
          </a:r>
        </a:p>
      </dgm:t>
    </dgm:pt>
    <dgm:pt modelId="{6CA648F5-5F85-B247-8CE8-D2122E4C404C}" type="parTrans" cxnId="{B9CDECC5-E2C1-E34A-A2AF-CED8A1A1E59F}">
      <dgm:prSet/>
      <dgm:spPr/>
      <dgm:t>
        <a:bodyPr/>
        <a:lstStyle/>
        <a:p>
          <a:endParaRPr lang="en-US"/>
        </a:p>
      </dgm:t>
    </dgm:pt>
    <dgm:pt modelId="{2234AED8-CA80-2C4F-8E3B-21E08E029008}" type="sibTrans" cxnId="{B9CDECC5-E2C1-E34A-A2AF-CED8A1A1E59F}">
      <dgm:prSet/>
      <dgm:spPr/>
      <dgm:t>
        <a:bodyPr/>
        <a:lstStyle/>
        <a:p>
          <a:endParaRPr lang="en-US"/>
        </a:p>
      </dgm:t>
    </dgm:pt>
    <dgm:pt modelId="{6168D32B-951D-8E4C-AA9B-763CF25FCE07}">
      <dgm:prSet phldrT="[Text]"/>
      <dgm:spPr/>
      <dgm:t>
        <a:bodyPr/>
        <a:lstStyle/>
        <a:p>
          <a:r>
            <a:rPr lang="en-US" dirty="0"/>
            <a:t>Insurance</a:t>
          </a:r>
        </a:p>
      </dgm:t>
    </dgm:pt>
    <dgm:pt modelId="{D3EADC96-FDA9-A846-BB97-024E35AC7D99}" type="parTrans" cxnId="{167B1A0D-77EC-6D47-B219-10F79BC8905D}">
      <dgm:prSet/>
      <dgm:spPr/>
      <dgm:t>
        <a:bodyPr/>
        <a:lstStyle/>
        <a:p>
          <a:endParaRPr lang="en-US"/>
        </a:p>
      </dgm:t>
    </dgm:pt>
    <dgm:pt modelId="{67A8FF58-D2D3-EE4D-8F66-11C4A739F28F}" type="sibTrans" cxnId="{167B1A0D-77EC-6D47-B219-10F79BC8905D}">
      <dgm:prSet/>
      <dgm:spPr/>
      <dgm:t>
        <a:bodyPr/>
        <a:lstStyle/>
        <a:p>
          <a:endParaRPr lang="en-US"/>
        </a:p>
      </dgm:t>
    </dgm:pt>
    <dgm:pt modelId="{FA154EA0-79C6-BE46-8D9D-4261AA0F4E94}">
      <dgm:prSet phldrT="[Text]"/>
      <dgm:spPr/>
      <dgm:t>
        <a:bodyPr/>
        <a:lstStyle/>
        <a:p>
          <a:r>
            <a:rPr lang="en-US" dirty="0"/>
            <a:t>Providers</a:t>
          </a:r>
        </a:p>
      </dgm:t>
    </dgm:pt>
    <dgm:pt modelId="{595268F3-9AB9-3546-AF58-747843D455B9}" type="parTrans" cxnId="{92E30DE2-1EEF-174D-8838-60A95E6DE44A}">
      <dgm:prSet/>
      <dgm:spPr/>
      <dgm:t>
        <a:bodyPr/>
        <a:lstStyle/>
        <a:p>
          <a:endParaRPr lang="en-US"/>
        </a:p>
      </dgm:t>
    </dgm:pt>
    <dgm:pt modelId="{546D7981-3CAF-4546-AD15-7ACA373DD7A2}" type="sibTrans" cxnId="{92E30DE2-1EEF-174D-8838-60A95E6DE44A}">
      <dgm:prSet/>
      <dgm:spPr/>
      <dgm:t>
        <a:bodyPr/>
        <a:lstStyle/>
        <a:p>
          <a:endParaRPr lang="en-US"/>
        </a:p>
      </dgm:t>
    </dgm:pt>
    <dgm:pt modelId="{8A0BB8E7-6742-E146-9152-0838AD7F564B}">
      <dgm:prSet phldrT="[Text]"/>
      <dgm:spPr/>
      <dgm:t>
        <a:bodyPr/>
        <a:lstStyle/>
        <a:p>
          <a:r>
            <a:rPr lang="en-US" dirty="0"/>
            <a:t>Specific Entity Budgets</a:t>
          </a:r>
        </a:p>
      </dgm:t>
    </dgm:pt>
    <dgm:pt modelId="{50C2AD0B-8CB4-A24A-9354-3D06EB6B7ED0}" type="parTrans" cxnId="{76623197-C72C-C44D-8FE8-1413ACA6152E}">
      <dgm:prSet/>
      <dgm:spPr/>
      <dgm:t>
        <a:bodyPr/>
        <a:lstStyle/>
        <a:p>
          <a:endParaRPr lang="en-US"/>
        </a:p>
      </dgm:t>
    </dgm:pt>
    <dgm:pt modelId="{2B1DEFF1-14E0-AB48-879B-2FC508DA6405}" type="sibTrans" cxnId="{76623197-C72C-C44D-8FE8-1413ACA6152E}">
      <dgm:prSet/>
      <dgm:spPr/>
      <dgm:t>
        <a:bodyPr/>
        <a:lstStyle/>
        <a:p>
          <a:endParaRPr lang="en-US"/>
        </a:p>
      </dgm:t>
    </dgm:pt>
    <dgm:pt modelId="{C536BE67-0BEA-AA44-9108-B427BA50A8F7}">
      <dgm:prSet phldrT="[Text]"/>
      <dgm:spPr/>
      <dgm:t>
        <a:bodyPr/>
        <a:lstStyle/>
        <a:p>
          <a:r>
            <a:rPr lang="en-US" dirty="0"/>
            <a:t>Hospital</a:t>
          </a:r>
        </a:p>
      </dgm:t>
    </dgm:pt>
    <dgm:pt modelId="{DF65E7C0-65A4-1540-8149-7CAF559F6747}" type="parTrans" cxnId="{E69A6CF6-5ACB-7946-B45C-4DA052D78348}">
      <dgm:prSet/>
      <dgm:spPr/>
      <dgm:t>
        <a:bodyPr/>
        <a:lstStyle/>
        <a:p>
          <a:endParaRPr lang="en-US"/>
        </a:p>
      </dgm:t>
    </dgm:pt>
    <dgm:pt modelId="{93D1877D-D5F2-7246-8BE8-343526DDF491}" type="sibTrans" cxnId="{E69A6CF6-5ACB-7946-B45C-4DA052D78348}">
      <dgm:prSet/>
      <dgm:spPr/>
      <dgm:t>
        <a:bodyPr/>
        <a:lstStyle/>
        <a:p>
          <a:endParaRPr lang="en-US"/>
        </a:p>
      </dgm:t>
    </dgm:pt>
    <dgm:pt modelId="{C9A66B15-0ACE-8143-9BF4-394E83C45FA1}">
      <dgm:prSet phldrT="[Text]"/>
      <dgm:spPr/>
      <dgm:t>
        <a:bodyPr/>
        <a:lstStyle/>
        <a:p>
          <a:r>
            <a:rPr lang="en-US" dirty="0"/>
            <a:t>Ancillaries</a:t>
          </a:r>
        </a:p>
      </dgm:t>
    </dgm:pt>
    <dgm:pt modelId="{28A579B8-09DA-474D-B0E9-2EE75784DBD0}" type="parTrans" cxnId="{6790CDFC-AC0F-544D-9F3B-9BB1F13C464C}">
      <dgm:prSet/>
      <dgm:spPr/>
      <dgm:t>
        <a:bodyPr/>
        <a:lstStyle/>
        <a:p>
          <a:endParaRPr lang="en-US"/>
        </a:p>
      </dgm:t>
    </dgm:pt>
    <dgm:pt modelId="{F8BC985D-5231-0549-9E22-212EF0AB26CB}" type="sibTrans" cxnId="{6790CDFC-AC0F-544D-9F3B-9BB1F13C464C}">
      <dgm:prSet/>
      <dgm:spPr/>
      <dgm:t>
        <a:bodyPr/>
        <a:lstStyle/>
        <a:p>
          <a:endParaRPr lang="en-US"/>
        </a:p>
      </dgm:t>
    </dgm:pt>
    <dgm:pt modelId="{22E29283-14CF-B041-A6DC-275E9F991768}">
      <dgm:prSet phldrT="[Text]"/>
      <dgm:spPr/>
      <dgm:t>
        <a:bodyPr/>
        <a:lstStyle/>
        <a:p>
          <a:r>
            <a:rPr lang="en-US" dirty="0"/>
            <a:t>Out of pocket</a:t>
          </a:r>
        </a:p>
      </dgm:t>
    </dgm:pt>
    <dgm:pt modelId="{49CFC07B-B05C-6D42-A10F-1A15E8209F0E}" type="parTrans" cxnId="{53F71F41-B3E9-C343-91FF-95C2BD9859D2}">
      <dgm:prSet/>
      <dgm:spPr/>
      <dgm:t>
        <a:bodyPr/>
        <a:lstStyle/>
        <a:p>
          <a:endParaRPr lang="en-US"/>
        </a:p>
      </dgm:t>
    </dgm:pt>
    <dgm:pt modelId="{D385EFC2-BDD3-D848-BCFA-4BEDC1D14470}" type="sibTrans" cxnId="{53F71F41-B3E9-C343-91FF-95C2BD9859D2}">
      <dgm:prSet/>
      <dgm:spPr/>
      <dgm:t>
        <a:bodyPr/>
        <a:lstStyle/>
        <a:p>
          <a:endParaRPr lang="en-US"/>
        </a:p>
      </dgm:t>
    </dgm:pt>
    <dgm:pt modelId="{230748DF-AEA0-0C4D-97F1-DC8CCABD4809}">
      <dgm:prSet phldrT="[Text]"/>
      <dgm:spPr/>
      <dgm:t>
        <a:bodyPr/>
        <a:lstStyle/>
        <a:p>
          <a:r>
            <a:rPr lang="en-US" dirty="0"/>
            <a:t>Prof Practice</a:t>
          </a:r>
        </a:p>
      </dgm:t>
    </dgm:pt>
    <dgm:pt modelId="{111FC0DF-BDFC-1147-BC35-E85050CF7873}" type="parTrans" cxnId="{188A1F5A-772D-8145-A7DC-875EBFD41670}">
      <dgm:prSet/>
      <dgm:spPr/>
      <dgm:t>
        <a:bodyPr/>
        <a:lstStyle/>
        <a:p>
          <a:endParaRPr lang="en-US"/>
        </a:p>
      </dgm:t>
    </dgm:pt>
    <dgm:pt modelId="{AA16B5F3-EE22-1B47-85AF-6C9363B85202}" type="sibTrans" cxnId="{188A1F5A-772D-8145-A7DC-875EBFD41670}">
      <dgm:prSet/>
      <dgm:spPr/>
      <dgm:t>
        <a:bodyPr/>
        <a:lstStyle/>
        <a:p>
          <a:endParaRPr lang="en-US"/>
        </a:p>
      </dgm:t>
    </dgm:pt>
    <dgm:pt modelId="{78EBE49D-97C5-A047-8ACC-0105A299FF65}">
      <dgm:prSet phldrT="[Text]"/>
      <dgm:spPr/>
      <dgm:t>
        <a:bodyPr/>
        <a:lstStyle/>
        <a:p>
          <a:r>
            <a:rPr lang="en-US" dirty="0"/>
            <a:t>Caregiver</a:t>
          </a:r>
        </a:p>
      </dgm:t>
    </dgm:pt>
    <dgm:pt modelId="{6595FE36-8877-194B-8086-BC252434C7CE}" type="parTrans" cxnId="{F3781864-D446-9D46-9F27-D385C39D29A9}">
      <dgm:prSet/>
      <dgm:spPr/>
      <dgm:t>
        <a:bodyPr/>
        <a:lstStyle/>
        <a:p>
          <a:endParaRPr lang="en-US"/>
        </a:p>
      </dgm:t>
    </dgm:pt>
    <dgm:pt modelId="{DB4575F5-964C-3748-9D55-BAD1B8043B0C}" type="sibTrans" cxnId="{F3781864-D446-9D46-9F27-D385C39D29A9}">
      <dgm:prSet/>
      <dgm:spPr/>
      <dgm:t>
        <a:bodyPr/>
        <a:lstStyle/>
        <a:p>
          <a:endParaRPr lang="en-US"/>
        </a:p>
      </dgm:t>
    </dgm:pt>
    <dgm:pt modelId="{ACD602EE-43EA-FA44-93B6-377EDCF6FA36}">
      <dgm:prSet phldrT="[Text]"/>
      <dgm:spPr/>
      <dgm:t>
        <a:bodyPr/>
        <a:lstStyle/>
        <a:p>
          <a:r>
            <a:rPr lang="en-US" dirty="0"/>
            <a:t>SNF, Home Care other</a:t>
          </a:r>
        </a:p>
      </dgm:t>
    </dgm:pt>
    <dgm:pt modelId="{DF1D2494-6EF5-7A46-B467-E3FAEF517A39}" type="parTrans" cxnId="{7481771C-8995-5840-9470-29514011A1CB}">
      <dgm:prSet/>
      <dgm:spPr/>
      <dgm:t>
        <a:bodyPr/>
        <a:lstStyle/>
        <a:p>
          <a:endParaRPr lang="en-US"/>
        </a:p>
      </dgm:t>
    </dgm:pt>
    <dgm:pt modelId="{95BBBAF3-D3F8-1147-80D8-A8191E78A622}" type="sibTrans" cxnId="{7481771C-8995-5840-9470-29514011A1CB}">
      <dgm:prSet/>
      <dgm:spPr/>
      <dgm:t>
        <a:bodyPr/>
        <a:lstStyle/>
        <a:p>
          <a:endParaRPr lang="en-US"/>
        </a:p>
      </dgm:t>
    </dgm:pt>
    <dgm:pt modelId="{673E3F7E-4DDF-A84B-90AE-8FB695F70647}" type="pres">
      <dgm:prSet presAssocID="{70EE4354-7E9E-7546-B926-B5EB48163C4C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39E630A3-82AF-FC4B-800E-0D652E01FAB5}" type="pres">
      <dgm:prSet presAssocID="{70EE4354-7E9E-7546-B926-B5EB48163C4C}" presName="outerBox" presStyleCnt="0"/>
      <dgm:spPr/>
    </dgm:pt>
    <dgm:pt modelId="{5A2A923D-9A81-B542-A922-52BF02923949}" type="pres">
      <dgm:prSet presAssocID="{70EE4354-7E9E-7546-B926-B5EB48163C4C}" presName="outerBoxParent" presStyleLbl="node1" presStyleIdx="0" presStyleCnt="3" custLinFactNeighborX="266" custLinFactNeighborY="4285"/>
      <dgm:spPr/>
    </dgm:pt>
    <dgm:pt modelId="{92ED6B4E-44B5-B948-9945-71AD1262EBC6}" type="pres">
      <dgm:prSet presAssocID="{70EE4354-7E9E-7546-B926-B5EB48163C4C}" presName="outerBoxChildren" presStyleCnt="0"/>
      <dgm:spPr/>
    </dgm:pt>
    <dgm:pt modelId="{F13B79FD-07C3-4745-9ADE-6C6E25589C69}" type="pres">
      <dgm:prSet presAssocID="{DECEDFEB-F737-424E-B0AD-3FD94A1CF267}" presName="oChild" presStyleLbl="fgAcc1" presStyleIdx="0" presStyleCnt="10">
        <dgm:presLayoutVars>
          <dgm:bulletEnabled val="1"/>
        </dgm:presLayoutVars>
      </dgm:prSet>
      <dgm:spPr/>
    </dgm:pt>
    <dgm:pt modelId="{67BDD262-5E46-B141-9381-51A11E75F293}" type="pres">
      <dgm:prSet presAssocID="{14837DF0-4EFC-F44B-B6BD-728AB0D98394}" presName="outerSibTrans" presStyleCnt="0"/>
      <dgm:spPr/>
    </dgm:pt>
    <dgm:pt modelId="{63727F33-C5F7-2E42-9779-05491D94CDE5}" type="pres">
      <dgm:prSet presAssocID="{B3FC665A-ADE3-D442-8A07-C82A81498338}" presName="oChild" presStyleLbl="fgAcc1" presStyleIdx="1" presStyleCnt="10">
        <dgm:presLayoutVars>
          <dgm:bulletEnabled val="1"/>
        </dgm:presLayoutVars>
      </dgm:prSet>
      <dgm:spPr/>
    </dgm:pt>
    <dgm:pt modelId="{35B2F346-93B8-B248-8A60-ADC1D374E562}" type="pres">
      <dgm:prSet presAssocID="{0398F11E-7D4B-334A-80E5-EA4AD5507B5D}" presName="outerSibTrans" presStyleCnt="0"/>
      <dgm:spPr/>
    </dgm:pt>
    <dgm:pt modelId="{6FF24D22-4AE6-4042-AAA2-91D5CC4C9C7B}" type="pres">
      <dgm:prSet presAssocID="{78EBE49D-97C5-A047-8ACC-0105A299FF65}" presName="oChild" presStyleLbl="fgAcc1" presStyleIdx="2" presStyleCnt="10">
        <dgm:presLayoutVars>
          <dgm:bulletEnabled val="1"/>
        </dgm:presLayoutVars>
      </dgm:prSet>
      <dgm:spPr/>
    </dgm:pt>
    <dgm:pt modelId="{9A767EFC-DE20-504F-8203-9CBFDD50D83F}" type="pres">
      <dgm:prSet presAssocID="{70EE4354-7E9E-7546-B926-B5EB48163C4C}" presName="middleBox" presStyleCnt="0"/>
      <dgm:spPr/>
    </dgm:pt>
    <dgm:pt modelId="{A18E65DA-C5E6-5441-8C7A-75646F787C42}" type="pres">
      <dgm:prSet presAssocID="{70EE4354-7E9E-7546-B926-B5EB48163C4C}" presName="middleBoxParent" presStyleLbl="node1" presStyleIdx="1" presStyleCnt="3"/>
      <dgm:spPr/>
    </dgm:pt>
    <dgm:pt modelId="{06B2044A-0201-E54B-8E85-F8C6892163E7}" type="pres">
      <dgm:prSet presAssocID="{70EE4354-7E9E-7546-B926-B5EB48163C4C}" presName="middleBoxChildren" presStyleCnt="0"/>
      <dgm:spPr/>
    </dgm:pt>
    <dgm:pt modelId="{FBA6BD77-43FD-D049-8AA6-27AD4B368B7B}" type="pres">
      <dgm:prSet presAssocID="{6168D32B-951D-8E4C-AA9B-763CF25FCE07}" presName="mChild" presStyleLbl="fgAcc1" presStyleIdx="3" presStyleCnt="10">
        <dgm:presLayoutVars>
          <dgm:bulletEnabled val="1"/>
        </dgm:presLayoutVars>
      </dgm:prSet>
      <dgm:spPr/>
    </dgm:pt>
    <dgm:pt modelId="{CCD980DE-3ECA-9B4B-8BDA-5266280BCBD3}" type="pres">
      <dgm:prSet presAssocID="{67A8FF58-D2D3-EE4D-8F66-11C4A739F28F}" presName="middleSibTrans" presStyleCnt="0"/>
      <dgm:spPr/>
    </dgm:pt>
    <dgm:pt modelId="{D15359B0-5E83-3545-89C2-4791925DB726}" type="pres">
      <dgm:prSet presAssocID="{FA154EA0-79C6-BE46-8D9D-4261AA0F4E94}" presName="mChild" presStyleLbl="fgAcc1" presStyleIdx="4" presStyleCnt="10">
        <dgm:presLayoutVars>
          <dgm:bulletEnabled val="1"/>
        </dgm:presLayoutVars>
      </dgm:prSet>
      <dgm:spPr/>
    </dgm:pt>
    <dgm:pt modelId="{2BFA183E-6B75-7C4B-90CF-C3F3B6E7BC43}" type="pres">
      <dgm:prSet presAssocID="{546D7981-3CAF-4546-AD15-7ACA373DD7A2}" presName="middleSibTrans" presStyleCnt="0"/>
      <dgm:spPr/>
    </dgm:pt>
    <dgm:pt modelId="{CA57D083-37EB-C34C-AD4B-52994531D63E}" type="pres">
      <dgm:prSet presAssocID="{22E29283-14CF-B041-A6DC-275E9F991768}" presName="mChild" presStyleLbl="fgAcc1" presStyleIdx="5" presStyleCnt="10">
        <dgm:presLayoutVars>
          <dgm:bulletEnabled val="1"/>
        </dgm:presLayoutVars>
      </dgm:prSet>
      <dgm:spPr/>
    </dgm:pt>
    <dgm:pt modelId="{EE23743F-2986-9341-BB35-74A9328A294A}" type="pres">
      <dgm:prSet presAssocID="{70EE4354-7E9E-7546-B926-B5EB48163C4C}" presName="centerBox" presStyleCnt="0"/>
      <dgm:spPr/>
    </dgm:pt>
    <dgm:pt modelId="{54AA6A6A-9B4A-4547-83E9-94EBA3378291}" type="pres">
      <dgm:prSet presAssocID="{70EE4354-7E9E-7546-B926-B5EB48163C4C}" presName="centerBoxParent" presStyleLbl="node1" presStyleIdx="2" presStyleCnt="3"/>
      <dgm:spPr/>
    </dgm:pt>
    <dgm:pt modelId="{05595EA5-3509-1744-B024-78A69D761055}" type="pres">
      <dgm:prSet presAssocID="{70EE4354-7E9E-7546-B926-B5EB48163C4C}" presName="centerBoxChildren" presStyleCnt="0"/>
      <dgm:spPr/>
    </dgm:pt>
    <dgm:pt modelId="{0D31AE7E-15D0-924A-AD59-ADC6A2BF33FD}" type="pres">
      <dgm:prSet presAssocID="{C536BE67-0BEA-AA44-9108-B427BA50A8F7}" presName="cChild" presStyleLbl="fgAcc1" presStyleIdx="6" presStyleCnt="10">
        <dgm:presLayoutVars>
          <dgm:bulletEnabled val="1"/>
        </dgm:presLayoutVars>
      </dgm:prSet>
      <dgm:spPr/>
    </dgm:pt>
    <dgm:pt modelId="{C81013B5-474B-6D4F-8F6A-743A17C7BCC1}" type="pres">
      <dgm:prSet presAssocID="{93D1877D-D5F2-7246-8BE8-343526DDF491}" presName="centerSibTrans" presStyleCnt="0"/>
      <dgm:spPr/>
    </dgm:pt>
    <dgm:pt modelId="{8FD50C87-29DB-B84F-8777-0D4F10D493C4}" type="pres">
      <dgm:prSet presAssocID="{C9A66B15-0ACE-8143-9BF4-394E83C45FA1}" presName="cChild" presStyleLbl="fgAcc1" presStyleIdx="7" presStyleCnt="10">
        <dgm:presLayoutVars>
          <dgm:bulletEnabled val="1"/>
        </dgm:presLayoutVars>
      </dgm:prSet>
      <dgm:spPr/>
    </dgm:pt>
    <dgm:pt modelId="{D04931BA-2E7A-B24F-AF21-2A175786EFAD}" type="pres">
      <dgm:prSet presAssocID="{F8BC985D-5231-0549-9E22-212EF0AB26CB}" presName="centerSibTrans" presStyleCnt="0"/>
      <dgm:spPr/>
    </dgm:pt>
    <dgm:pt modelId="{DCE993A2-49B0-E248-83A0-F1A988A825D4}" type="pres">
      <dgm:prSet presAssocID="{230748DF-AEA0-0C4D-97F1-DC8CCABD4809}" presName="cChild" presStyleLbl="fgAcc1" presStyleIdx="8" presStyleCnt="10">
        <dgm:presLayoutVars>
          <dgm:bulletEnabled val="1"/>
        </dgm:presLayoutVars>
      </dgm:prSet>
      <dgm:spPr/>
    </dgm:pt>
    <dgm:pt modelId="{D705F090-4D24-CA42-B57C-ADBE91219F96}" type="pres">
      <dgm:prSet presAssocID="{AA16B5F3-EE22-1B47-85AF-6C9363B85202}" presName="centerSibTrans" presStyleCnt="0"/>
      <dgm:spPr/>
    </dgm:pt>
    <dgm:pt modelId="{02A9F8C5-955D-F646-A660-FEDF1E2C3F39}" type="pres">
      <dgm:prSet presAssocID="{ACD602EE-43EA-FA44-93B6-377EDCF6FA36}" presName="cChild" presStyleLbl="fgAcc1" presStyleIdx="9" presStyleCnt="10">
        <dgm:presLayoutVars>
          <dgm:bulletEnabled val="1"/>
        </dgm:presLayoutVars>
      </dgm:prSet>
      <dgm:spPr/>
    </dgm:pt>
  </dgm:ptLst>
  <dgm:cxnLst>
    <dgm:cxn modelId="{167B1A0D-77EC-6D47-B219-10F79BC8905D}" srcId="{F29B736B-B215-2141-93E4-B8A8F2951EB6}" destId="{6168D32B-951D-8E4C-AA9B-763CF25FCE07}" srcOrd="0" destOrd="0" parTransId="{D3EADC96-FDA9-A846-BB97-024E35AC7D99}" sibTransId="{67A8FF58-D2D3-EE4D-8F66-11C4A739F28F}"/>
    <dgm:cxn modelId="{7481771C-8995-5840-9470-29514011A1CB}" srcId="{8A0BB8E7-6742-E146-9152-0838AD7F564B}" destId="{ACD602EE-43EA-FA44-93B6-377EDCF6FA36}" srcOrd="3" destOrd="0" parTransId="{DF1D2494-6EF5-7A46-B467-E3FAEF517A39}" sibTransId="{95BBBAF3-D3F8-1147-80D8-A8191E78A622}"/>
    <dgm:cxn modelId="{7BE2A731-9CB9-9841-BCE9-7FA5559B8C91}" type="presOf" srcId="{C536BE67-0BEA-AA44-9108-B427BA50A8F7}" destId="{0D31AE7E-15D0-924A-AD59-ADC6A2BF33FD}" srcOrd="0" destOrd="0" presId="urn:microsoft.com/office/officeart/2005/8/layout/target2"/>
    <dgm:cxn modelId="{4E0C7A3E-E2D5-6647-8D1C-0DBA812B591F}" type="presOf" srcId="{DECEDFEB-F737-424E-B0AD-3FD94A1CF267}" destId="{F13B79FD-07C3-4745-9ADE-6C6E25589C69}" srcOrd="0" destOrd="0" presId="urn:microsoft.com/office/officeart/2005/8/layout/target2"/>
    <dgm:cxn modelId="{53F71F41-B3E9-C343-91FF-95C2BD9859D2}" srcId="{F29B736B-B215-2141-93E4-B8A8F2951EB6}" destId="{22E29283-14CF-B041-A6DC-275E9F991768}" srcOrd="2" destOrd="0" parTransId="{49CFC07B-B05C-6D42-A10F-1A15E8209F0E}" sibTransId="{D385EFC2-BDD3-D848-BCFA-4BEDC1D14470}"/>
    <dgm:cxn modelId="{B926B042-0F5E-E946-9CC5-366A2F0558F6}" type="presOf" srcId="{B3FC665A-ADE3-D442-8A07-C82A81498338}" destId="{63727F33-C5F7-2E42-9779-05491D94CDE5}" srcOrd="0" destOrd="0" presId="urn:microsoft.com/office/officeart/2005/8/layout/target2"/>
    <dgm:cxn modelId="{CBE8224C-7BEA-724A-91F8-138419BAAF30}" srcId="{70EE4354-7E9E-7546-B926-B5EB48163C4C}" destId="{D49AE277-37EB-D34F-8FBA-3605D4EA2821}" srcOrd="0" destOrd="0" parTransId="{7AD7FAE6-40CC-6B48-8D81-17B00D87BEB3}" sibTransId="{E063F08F-3D16-5444-B122-B124D7E9E030}"/>
    <dgm:cxn modelId="{0D1DDF4E-4A7C-E641-A3F9-69013ED6DCAB}" type="presOf" srcId="{F29B736B-B215-2141-93E4-B8A8F2951EB6}" destId="{A18E65DA-C5E6-5441-8C7A-75646F787C42}" srcOrd="0" destOrd="0" presId="urn:microsoft.com/office/officeart/2005/8/layout/target2"/>
    <dgm:cxn modelId="{4B271451-5514-0344-B17B-729920AE28F5}" type="presOf" srcId="{ACD602EE-43EA-FA44-93B6-377EDCF6FA36}" destId="{02A9F8C5-955D-F646-A660-FEDF1E2C3F39}" srcOrd="0" destOrd="0" presId="urn:microsoft.com/office/officeart/2005/8/layout/target2"/>
    <dgm:cxn modelId="{67A06D54-043B-4748-A98C-AE615A5F42B6}" type="presOf" srcId="{70EE4354-7E9E-7546-B926-B5EB48163C4C}" destId="{673E3F7E-4DDF-A84B-90AE-8FB695F70647}" srcOrd="0" destOrd="0" presId="urn:microsoft.com/office/officeart/2005/8/layout/target2"/>
    <dgm:cxn modelId="{188A1F5A-772D-8145-A7DC-875EBFD41670}" srcId="{8A0BB8E7-6742-E146-9152-0838AD7F564B}" destId="{230748DF-AEA0-0C4D-97F1-DC8CCABD4809}" srcOrd="2" destOrd="0" parTransId="{111FC0DF-BDFC-1147-BC35-E85050CF7873}" sibTransId="{AA16B5F3-EE22-1B47-85AF-6C9363B85202}"/>
    <dgm:cxn modelId="{F3781864-D446-9D46-9F27-D385C39D29A9}" srcId="{D49AE277-37EB-D34F-8FBA-3605D4EA2821}" destId="{78EBE49D-97C5-A047-8ACC-0105A299FF65}" srcOrd="2" destOrd="0" parTransId="{6595FE36-8877-194B-8086-BC252434C7CE}" sibTransId="{DB4575F5-964C-3748-9D55-BAD1B8043B0C}"/>
    <dgm:cxn modelId="{D324FF66-91CC-1F4A-AACD-AFA5A9D146D1}" type="presOf" srcId="{D49AE277-37EB-D34F-8FBA-3605D4EA2821}" destId="{5A2A923D-9A81-B542-A922-52BF02923949}" srcOrd="0" destOrd="0" presId="urn:microsoft.com/office/officeart/2005/8/layout/target2"/>
    <dgm:cxn modelId="{2815DC7F-17F2-0348-BC35-C5F52E10EE8C}" type="presOf" srcId="{C9A66B15-0ACE-8143-9BF4-394E83C45FA1}" destId="{8FD50C87-29DB-B84F-8777-0D4F10D493C4}" srcOrd="0" destOrd="0" presId="urn:microsoft.com/office/officeart/2005/8/layout/target2"/>
    <dgm:cxn modelId="{76623197-C72C-C44D-8FE8-1413ACA6152E}" srcId="{70EE4354-7E9E-7546-B926-B5EB48163C4C}" destId="{8A0BB8E7-6742-E146-9152-0838AD7F564B}" srcOrd="2" destOrd="0" parTransId="{50C2AD0B-8CB4-A24A-9354-3D06EB6B7ED0}" sibTransId="{2B1DEFF1-14E0-AB48-879B-2FC508DA6405}"/>
    <dgm:cxn modelId="{912A0E99-ADFB-694D-98B7-5B6263F53DCD}" type="presOf" srcId="{6168D32B-951D-8E4C-AA9B-763CF25FCE07}" destId="{FBA6BD77-43FD-D049-8AA6-27AD4B368B7B}" srcOrd="0" destOrd="0" presId="urn:microsoft.com/office/officeart/2005/8/layout/target2"/>
    <dgm:cxn modelId="{B9CDECC5-E2C1-E34A-A2AF-CED8A1A1E59F}" srcId="{70EE4354-7E9E-7546-B926-B5EB48163C4C}" destId="{F29B736B-B215-2141-93E4-B8A8F2951EB6}" srcOrd="1" destOrd="0" parTransId="{6CA648F5-5F85-B247-8CE8-D2122E4C404C}" sibTransId="{2234AED8-CA80-2C4F-8E3B-21E08E029008}"/>
    <dgm:cxn modelId="{143DBEC7-1D55-BD40-99CA-C690B43F33EF}" type="presOf" srcId="{22E29283-14CF-B041-A6DC-275E9F991768}" destId="{CA57D083-37EB-C34C-AD4B-52994531D63E}" srcOrd="0" destOrd="0" presId="urn:microsoft.com/office/officeart/2005/8/layout/target2"/>
    <dgm:cxn modelId="{0C4B34CC-9A65-E54F-AAF2-897CFDBCAAFE}" type="presOf" srcId="{230748DF-AEA0-0C4D-97F1-DC8CCABD4809}" destId="{DCE993A2-49B0-E248-83A0-F1A988A825D4}" srcOrd="0" destOrd="0" presId="urn:microsoft.com/office/officeart/2005/8/layout/target2"/>
    <dgm:cxn modelId="{781683D7-349E-AC43-9377-938ABFF4320A}" srcId="{D49AE277-37EB-D34F-8FBA-3605D4EA2821}" destId="{B3FC665A-ADE3-D442-8A07-C82A81498338}" srcOrd="1" destOrd="0" parTransId="{5F2EDFFB-A746-974B-BC60-A247A44E644C}" sibTransId="{0398F11E-7D4B-334A-80E5-EA4AD5507B5D}"/>
    <dgm:cxn modelId="{ECD2B4DD-2D32-5D40-9C94-5629EE826AC3}" type="presOf" srcId="{FA154EA0-79C6-BE46-8D9D-4261AA0F4E94}" destId="{D15359B0-5E83-3545-89C2-4791925DB726}" srcOrd="0" destOrd="0" presId="urn:microsoft.com/office/officeart/2005/8/layout/target2"/>
    <dgm:cxn modelId="{92E30DE2-1EEF-174D-8838-60A95E6DE44A}" srcId="{F29B736B-B215-2141-93E4-B8A8F2951EB6}" destId="{FA154EA0-79C6-BE46-8D9D-4261AA0F4E94}" srcOrd="1" destOrd="0" parTransId="{595268F3-9AB9-3546-AF58-747843D455B9}" sibTransId="{546D7981-3CAF-4546-AD15-7ACA373DD7A2}"/>
    <dgm:cxn modelId="{6BD8E6EB-1F7E-6C4F-B215-22685467C4B9}" srcId="{D49AE277-37EB-D34F-8FBA-3605D4EA2821}" destId="{DECEDFEB-F737-424E-B0AD-3FD94A1CF267}" srcOrd="0" destOrd="0" parTransId="{A09998CD-5983-2D4C-9A98-46F33AED2C04}" sibTransId="{14837DF0-4EFC-F44B-B6BD-728AB0D98394}"/>
    <dgm:cxn modelId="{9338B5EC-9AD1-7849-81FE-1B104DC03D7F}" type="presOf" srcId="{8A0BB8E7-6742-E146-9152-0838AD7F564B}" destId="{54AA6A6A-9B4A-4547-83E9-94EBA3378291}" srcOrd="0" destOrd="0" presId="urn:microsoft.com/office/officeart/2005/8/layout/target2"/>
    <dgm:cxn modelId="{E69A6CF6-5ACB-7946-B45C-4DA052D78348}" srcId="{8A0BB8E7-6742-E146-9152-0838AD7F564B}" destId="{C536BE67-0BEA-AA44-9108-B427BA50A8F7}" srcOrd="0" destOrd="0" parTransId="{DF65E7C0-65A4-1540-8149-7CAF559F6747}" sibTransId="{93D1877D-D5F2-7246-8BE8-343526DDF491}"/>
    <dgm:cxn modelId="{6790CDFC-AC0F-544D-9F3B-9BB1F13C464C}" srcId="{8A0BB8E7-6742-E146-9152-0838AD7F564B}" destId="{C9A66B15-0ACE-8143-9BF4-394E83C45FA1}" srcOrd="1" destOrd="0" parTransId="{28A579B8-09DA-474D-B0E9-2EE75784DBD0}" sibTransId="{F8BC985D-5231-0549-9E22-212EF0AB26CB}"/>
    <dgm:cxn modelId="{A5EF57FF-CD66-A64B-AC14-97065CE943C6}" type="presOf" srcId="{78EBE49D-97C5-A047-8ACC-0105A299FF65}" destId="{6FF24D22-4AE6-4042-AAA2-91D5CC4C9C7B}" srcOrd="0" destOrd="0" presId="urn:microsoft.com/office/officeart/2005/8/layout/target2"/>
    <dgm:cxn modelId="{85B2A2D0-D578-6442-B67B-FEB23C5FEF2B}" type="presParOf" srcId="{673E3F7E-4DDF-A84B-90AE-8FB695F70647}" destId="{39E630A3-82AF-FC4B-800E-0D652E01FAB5}" srcOrd="0" destOrd="0" presId="urn:microsoft.com/office/officeart/2005/8/layout/target2"/>
    <dgm:cxn modelId="{2B9CD67D-0DB3-1D48-B2E0-761950AF3948}" type="presParOf" srcId="{39E630A3-82AF-FC4B-800E-0D652E01FAB5}" destId="{5A2A923D-9A81-B542-A922-52BF02923949}" srcOrd="0" destOrd="0" presId="urn:microsoft.com/office/officeart/2005/8/layout/target2"/>
    <dgm:cxn modelId="{D88E1D37-FE88-5242-B8C9-FEE2F12B9857}" type="presParOf" srcId="{39E630A3-82AF-FC4B-800E-0D652E01FAB5}" destId="{92ED6B4E-44B5-B948-9945-71AD1262EBC6}" srcOrd="1" destOrd="0" presId="urn:microsoft.com/office/officeart/2005/8/layout/target2"/>
    <dgm:cxn modelId="{7D38A764-4CDC-9E4C-8F40-D3615730280D}" type="presParOf" srcId="{92ED6B4E-44B5-B948-9945-71AD1262EBC6}" destId="{F13B79FD-07C3-4745-9ADE-6C6E25589C69}" srcOrd="0" destOrd="0" presId="urn:microsoft.com/office/officeart/2005/8/layout/target2"/>
    <dgm:cxn modelId="{D6B6468D-5D70-2846-AA4A-DE59E59B1DC0}" type="presParOf" srcId="{92ED6B4E-44B5-B948-9945-71AD1262EBC6}" destId="{67BDD262-5E46-B141-9381-51A11E75F293}" srcOrd="1" destOrd="0" presId="urn:microsoft.com/office/officeart/2005/8/layout/target2"/>
    <dgm:cxn modelId="{6B0C5B32-0175-DE4A-A147-2B514992D171}" type="presParOf" srcId="{92ED6B4E-44B5-B948-9945-71AD1262EBC6}" destId="{63727F33-C5F7-2E42-9779-05491D94CDE5}" srcOrd="2" destOrd="0" presId="urn:microsoft.com/office/officeart/2005/8/layout/target2"/>
    <dgm:cxn modelId="{8CDD8E73-5730-AF46-9061-86241263C4BC}" type="presParOf" srcId="{92ED6B4E-44B5-B948-9945-71AD1262EBC6}" destId="{35B2F346-93B8-B248-8A60-ADC1D374E562}" srcOrd="3" destOrd="0" presId="urn:microsoft.com/office/officeart/2005/8/layout/target2"/>
    <dgm:cxn modelId="{AB9465EF-ECBA-FC41-A508-CC5927638632}" type="presParOf" srcId="{92ED6B4E-44B5-B948-9945-71AD1262EBC6}" destId="{6FF24D22-4AE6-4042-AAA2-91D5CC4C9C7B}" srcOrd="4" destOrd="0" presId="urn:microsoft.com/office/officeart/2005/8/layout/target2"/>
    <dgm:cxn modelId="{00477950-7723-4B4B-BE65-F0B19419CB5F}" type="presParOf" srcId="{673E3F7E-4DDF-A84B-90AE-8FB695F70647}" destId="{9A767EFC-DE20-504F-8203-9CBFDD50D83F}" srcOrd="1" destOrd="0" presId="urn:microsoft.com/office/officeart/2005/8/layout/target2"/>
    <dgm:cxn modelId="{C637ADF2-3919-374B-872C-6A9DE81821B6}" type="presParOf" srcId="{9A767EFC-DE20-504F-8203-9CBFDD50D83F}" destId="{A18E65DA-C5E6-5441-8C7A-75646F787C42}" srcOrd="0" destOrd="0" presId="urn:microsoft.com/office/officeart/2005/8/layout/target2"/>
    <dgm:cxn modelId="{15AB71A2-E194-7C4E-A0C5-504E06406C48}" type="presParOf" srcId="{9A767EFC-DE20-504F-8203-9CBFDD50D83F}" destId="{06B2044A-0201-E54B-8E85-F8C6892163E7}" srcOrd="1" destOrd="0" presId="urn:microsoft.com/office/officeart/2005/8/layout/target2"/>
    <dgm:cxn modelId="{2DA5EF11-B2D1-1046-A2D1-11A4EDA1596D}" type="presParOf" srcId="{06B2044A-0201-E54B-8E85-F8C6892163E7}" destId="{FBA6BD77-43FD-D049-8AA6-27AD4B368B7B}" srcOrd="0" destOrd="0" presId="urn:microsoft.com/office/officeart/2005/8/layout/target2"/>
    <dgm:cxn modelId="{35AAB4E4-57E4-A14A-8902-EAB0E8140386}" type="presParOf" srcId="{06B2044A-0201-E54B-8E85-F8C6892163E7}" destId="{CCD980DE-3ECA-9B4B-8BDA-5266280BCBD3}" srcOrd="1" destOrd="0" presId="urn:microsoft.com/office/officeart/2005/8/layout/target2"/>
    <dgm:cxn modelId="{9B60DC13-1AF5-B945-9664-72AE2904A5E2}" type="presParOf" srcId="{06B2044A-0201-E54B-8E85-F8C6892163E7}" destId="{D15359B0-5E83-3545-89C2-4791925DB726}" srcOrd="2" destOrd="0" presId="urn:microsoft.com/office/officeart/2005/8/layout/target2"/>
    <dgm:cxn modelId="{D06ECB06-E36D-584B-AB4E-3E8043159EB6}" type="presParOf" srcId="{06B2044A-0201-E54B-8E85-F8C6892163E7}" destId="{2BFA183E-6B75-7C4B-90CF-C3F3B6E7BC43}" srcOrd="3" destOrd="0" presId="urn:microsoft.com/office/officeart/2005/8/layout/target2"/>
    <dgm:cxn modelId="{4BD8C0B3-00A8-1045-A144-05DE30B7BBB0}" type="presParOf" srcId="{06B2044A-0201-E54B-8E85-F8C6892163E7}" destId="{CA57D083-37EB-C34C-AD4B-52994531D63E}" srcOrd="4" destOrd="0" presId="urn:microsoft.com/office/officeart/2005/8/layout/target2"/>
    <dgm:cxn modelId="{A77C27FC-9EC7-974D-8E5F-C3DAD4C6C00F}" type="presParOf" srcId="{673E3F7E-4DDF-A84B-90AE-8FB695F70647}" destId="{EE23743F-2986-9341-BB35-74A9328A294A}" srcOrd="2" destOrd="0" presId="urn:microsoft.com/office/officeart/2005/8/layout/target2"/>
    <dgm:cxn modelId="{726E2DF1-7152-D749-88B4-2D51D214A40A}" type="presParOf" srcId="{EE23743F-2986-9341-BB35-74A9328A294A}" destId="{54AA6A6A-9B4A-4547-83E9-94EBA3378291}" srcOrd="0" destOrd="0" presId="urn:microsoft.com/office/officeart/2005/8/layout/target2"/>
    <dgm:cxn modelId="{FE02D342-19D5-C945-B423-739D8A28F01D}" type="presParOf" srcId="{EE23743F-2986-9341-BB35-74A9328A294A}" destId="{05595EA5-3509-1744-B024-78A69D761055}" srcOrd="1" destOrd="0" presId="urn:microsoft.com/office/officeart/2005/8/layout/target2"/>
    <dgm:cxn modelId="{92648799-033C-0542-AF0D-87979AF79089}" type="presParOf" srcId="{05595EA5-3509-1744-B024-78A69D761055}" destId="{0D31AE7E-15D0-924A-AD59-ADC6A2BF33FD}" srcOrd="0" destOrd="0" presId="urn:microsoft.com/office/officeart/2005/8/layout/target2"/>
    <dgm:cxn modelId="{E79DE281-595A-A846-B62D-B7B280F8336F}" type="presParOf" srcId="{05595EA5-3509-1744-B024-78A69D761055}" destId="{C81013B5-474B-6D4F-8F6A-743A17C7BCC1}" srcOrd="1" destOrd="0" presId="urn:microsoft.com/office/officeart/2005/8/layout/target2"/>
    <dgm:cxn modelId="{5989161F-0694-4D4A-A425-70406AEA9361}" type="presParOf" srcId="{05595EA5-3509-1744-B024-78A69D761055}" destId="{8FD50C87-29DB-B84F-8777-0D4F10D493C4}" srcOrd="2" destOrd="0" presId="urn:microsoft.com/office/officeart/2005/8/layout/target2"/>
    <dgm:cxn modelId="{DE4E4889-2935-1B48-AC98-BDA4730AE75B}" type="presParOf" srcId="{05595EA5-3509-1744-B024-78A69D761055}" destId="{D04931BA-2E7A-B24F-AF21-2A175786EFAD}" srcOrd="3" destOrd="0" presId="urn:microsoft.com/office/officeart/2005/8/layout/target2"/>
    <dgm:cxn modelId="{45960519-30AA-B14C-91E2-F2F6631A4292}" type="presParOf" srcId="{05595EA5-3509-1744-B024-78A69D761055}" destId="{DCE993A2-49B0-E248-83A0-F1A988A825D4}" srcOrd="4" destOrd="0" presId="urn:microsoft.com/office/officeart/2005/8/layout/target2"/>
    <dgm:cxn modelId="{FA087897-6BFC-044B-B33E-FDE61FDAEA15}" type="presParOf" srcId="{05595EA5-3509-1744-B024-78A69D761055}" destId="{D705F090-4D24-CA42-B57C-ADBE91219F96}" srcOrd="5" destOrd="0" presId="urn:microsoft.com/office/officeart/2005/8/layout/target2"/>
    <dgm:cxn modelId="{E0EA3E40-4A14-8345-A18A-C690A4347A45}" type="presParOf" srcId="{05595EA5-3509-1744-B024-78A69D761055}" destId="{02A9F8C5-955D-F646-A660-FEDF1E2C3F39}" srcOrd="6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C14B7E-25A2-4B53-970D-E57627464FE7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079FEDC-DB6C-4E51-AB9F-B093BEFC239B}">
      <dgm:prSet custT="1"/>
      <dgm:spPr/>
      <dgm:t>
        <a:bodyPr/>
        <a:lstStyle/>
        <a:p>
          <a:r>
            <a:rPr lang="en-US" sz="2400" dirty="0"/>
            <a:t>Best care for complex patients is unlikely to be fully funded by FFS norms</a:t>
          </a:r>
        </a:p>
      </dgm:t>
    </dgm:pt>
    <dgm:pt modelId="{9EA3C93E-CEA1-4C07-BB23-94D4E0941309}" type="parTrans" cxnId="{47A9AACB-16D8-4CF7-8C38-739E655E58CF}">
      <dgm:prSet/>
      <dgm:spPr/>
      <dgm:t>
        <a:bodyPr/>
        <a:lstStyle/>
        <a:p>
          <a:endParaRPr lang="en-US" sz="1600"/>
        </a:p>
      </dgm:t>
    </dgm:pt>
    <dgm:pt modelId="{12A5F941-FB39-495A-B3AA-623AD818A7DD}" type="sibTrans" cxnId="{47A9AACB-16D8-4CF7-8C38-739E655E58CF}">
      <dgm:prSet/>
      <dgm:spPr/>
      <dgm:t>
        <a:bodyPr/>
        <a:lstStyle/>
        <a:p>
          <a:endParaRPr lang="en-US" sz="1600"/>
        </a:p>
      </dgm:t>
    </dgm:pt>
    <dgm:pt modelId="{B1D52777-E83D-4216-AE36-9B8CF23108A4}">
      <dgm:prSet custT="1"/>
      <dgm:spPr/>
      <dgm:t>
        <a:bodyPr/>
        <a:lstStyle/>
        <a:p>
          <a:r>
            <a:rPr lang="en-US" sz="2400" dirty="0"/>
            <a:t>It is likely to be cost-effective “in the big picture” but costly in the small picture  (drives direct costs and diffused benefits)</a:t>
          </a:r>
        </a:p>
      </dgm:t>
    </dgm:pt>
    <dgm:pt modelId="{6E70E25E-DF0B-49E1-A2BF-D8616207BEE1}" type="parTrans" cxnId="{A30CDDE3-24FD-4514-AB52-E8E60A8E3414}">
      <dgm:prSet/>
      <dgm:spPr/>
      <dgm:t>
        <a:bodyPr/>
        <a:lstStyle/>
        <a:p>
          <a:endParaRPr lang="en-US" sz="1600"/>
        </a:p>
      </dgm:t>
    </dgm:pt>
    <dgm:pt modelId="{4B880CC8-D6B8-47AE-8F32-B4FE22C7EE82}" type="sibTrans" cxnId="{A30CDDE3-24FD-4514-AB52-E8E60A8E3414}">
      <dgm:prSet/>
      <dgm:spPr/>
      <dgm:t>
        <a:bodyPr/>
        <a:lstStyle/>
        <a:p>
          <a:endParaRPr lang="en-US" sz="1600"/>
        </a:p>
      </dgm:t>
    </dgm:pt>
    <dgm:pt modelId="{3D603FFB-7FBA-4B3A-A8B9-AEA158287A90}">
      <dgm:prSet custT="1"/>
      <dgm:spPr/>
      <dgm:t>
        <a:bodyPr/>
        <a:lstStyle/>
        <a:p>
          <a:r>
            <a:rPr lang="en-US" sz="2400" dirty="0"/>
            <a:t>Even risk bearing orgs like ACOs have difficulty reallocating costs.</a:t>
          </a:r>
        </a:p>
      </dgm:t>
    </dgm:pt>
    <dgm:pt modelId="{79B8C7F8-FDCE-43CF-8E91-0220AF4B8FAE}" type="parTrans" cxnId="{0BA3FB43-9F71-4151-9B96-95D1AF557DA8}">
      <dgm:prSet/>
      <dgm:spPr/>
      <dgm:t>
        <a:bodyPr/>
        <a:lstStyle/>
        <a:p>
          <a:endParaRPr lang="en-US" sz="1600"/>
        </a:p>
      </dgm:t>
    </dgm:pt>
    <dgm:pt modelId="{7138F0C7-C560-4898-8D0E-6AC73CDE7531}" type="sibTrans" cxnId="{0BA3FB43-9F71-4151-9B96-95D1AF557DA8}">
      <dgm:prSet/>
      <dgm:spPr/>
      <dgm:t>
        <a:bodyPr/>
        <a:lstStyle/>
        <a:p>
          <a:endParaRPr lang="en-US" sz="1600"/>
        </a:p>
      </dgm:t>
    </dgm:pt>
    <dgm:pt modelId="{F24A0BAD-A39D-E94E-9A83-65ACA5A77B7F}" type="pres">
      <dgm:prSet presAssocID="{4BC14B7E-25A2-4B53-970D-E57627464FE7}" presName="vert0" presStyleCnt="0">
        <dgm:presLayoutVars>
          <dgm:dir/>
          <dgm:animOne val="branch"/>
          <dgm:animLvl val="lvl"/>
        </dgm:presLayoutVars>
      </dgm:prSet>
      <dgm:spPr/>
    </dgm:pt>
    <dgm:pt modelId="{C6A25427-8140-5F40-8C5E-E7B7A878DAEB}" type="pres">
      <dgm:prSet presAssocID="{E079FEDC-DB6C-4E51-AB9F-B093BEFC239B}" presName="thickLine" presStyleLbl="alignNode1" presStyleIdx="0" presStyleCnt="3"/>
      <dgm:spPr/>
    </dgm:pt>
    <dgm:pt modelId="{788F435F-B2DC-CE4A-B45B-F4072C2981F6}" type="pres">
      <dgm:prSet presAssocID="{E079FEDC-DB6C-4E51-AB9F-B093BEFC239B}" presName="horz1" presStyleCnt="0"/>
      <dgm:spPr/>
    </dgm:pt>
    <dgm:pt modelId="{9FF161FA-612E-AC4E-8A6C-510F33513F24}" type="pres">
      <dgm:prSet presAssocID="{E079FEDC-DB6C-4E51-AB9F-B093BEFC239B}" presName="tx1" presStyleLbl="revTx" presStyleIdx="0" presStyleCnt="3"/>
      <dgm:spPr/>
    </dgm:pt>
    <dgm:pt modelId="{BFCAC3D2-1FF2-DC4B-B00E-714E41DA90AB}" type="pres">
      <dgm:prSet presAssocID="{E079FEDC-DB6C-4E51-AB9F-B093BEFC239B}" presName="vert1" presStyleCnt="0"/>
      <dgm:spPr/>
    </dgm:pt>
    <dgm:pt modelId="{C03C801F-B642-3F46-90F9-3AB5959FDBA2}" type="pres">
      <dgm:prSet presAssocID="{B1D52777-E83D-4216-AE36-9B8CF23108A4}" presName="thickLine" presStyleLbl="alignNode1" presStyleIdx="1" presStyleCnt="3"/>
      <dgm:spPr/>
    </dgm:pt>
    <dgm:pt modelId="{85CE120A-139E-214A-8FE7-688CACBF318B}" type="pres">
      <dgm:prSet presAssocID="{B1D52777-E83D-4216-AE36-9B8CF23108A4}" presName="horz1" presStyleCnt="0"/>
      <dgm:spPr/>
    </dgm:pt>
    <dgm:pt modelId="{CEF7F2F5-A513-FB4C-B765-76EBB1B64B2D}" type="pres">
      <dgm:prSet presAssocID="{B1D52777-E83D-4216-AE36-9B8CF23108A4}" presName="tx1" presStyleLbl="revTx" presStyleIdx="1" presStyleCnt="3"/>
      <dgm:spPr/>
    </dgm:pt>
    <dgm:pt modelId="{528B32AE-ABA1-2D4C-AFC0-A428A0AF3D9D}" type="pres">
      <dgm:prSet presAssocID="{B1D52777-E83D-4216-AE36-9B8CF23108A4}" presName="vert1" presStyleCnt="0"/>
      <dgm:spPr/>
    </dgm:pt>
    <dgm:pt modelId="{B8650EB7-D1EB-6F42-B481-30D4976EC748}" type="pres">
      <dgm:prSet presAssocID="{3D603FFB-7FBA-4B3A-A8B9-AEA158287A90}" presName="thickLine" presStyleLbl="alignNode1" presStyleIdx="2" presStyleCnt="3"/>
      <dgm:spPr/>
    </dgm:pt>
    <dgm:pt modelId="{1B3F6AAE-A41F-9C43-9931-D2FF6363797E}" type="pres">
      <dgm:prSet presAssocID="{3D603FFB-7FBA-4B3A-A8B9-AEA158287A90}" presName="horz1" presStyleCnt="0"/>
      <dgm:spPr/>
    </dgm:pt>
    <dgm:pt modelId="{E355C1C0-26B2-9945-80AB-1B653A03E9CA}" type="pres">
      <dgm:prSet presAssocID="{3D603FFB-7FBA-4B3A-A8B9-AEA158287A90}" presName="tx1" presStyleLbl="revTx" presStyleIdx="2" presStyleCnt="3"/>
      <dgm:spPr/>
    </dgm:pt>
    <dgm:pt modelId="{FBBCC8AC-81C3-EF46-8120-EC37D249616D}" type="pres">
      <dgm:prSet presAssocID="{3D603FFB-7FBA-4B3A-A8B9-AEA158287A90}" presName="vert1" presStyleCnt="0"/>
      <dgm:spPr/>
    </dgm:pt>
  </dgm:ptLst>
  <dgm:cxnLst>
    <dgm:cxn modelId="{7B90E80F-9D07-4045-9ACE-D1A816A5BBF4}" type="presOf" srcId="{B1D52777-E83D-4216-AE36-9B8CF23108A4}" destId="{CEF7F2F5-A513-FB4C-B765-76EBB1B64B2D}" srcOrd="0" destOrd="0" presId="urn:microsoft.com/office/officeart/2008/layout/LinedList"/>
    <dgm:cxn modelId="{0BA3FB43-9F71-4151-9B96-95D1AF557DA8}" srcId="{4BC14B7E-25A2-4B53-970D-E57627464FE7}" destId="{3D603FFB-7FBA-4B3A-A8B9-AEA158287A90}" srcOrd="2" destOrd="0" parTransId="{79B8C7F8-FDCE-43CF-8E91-0220AF4B8FAE}" sibTransId="{7138F0C7-C560-4898-8D0E-6AC73CDE7531}"/>
    <dgm:cxn modelId="{E0F3588B-ECA2-C54A-8281-23113FCCD572}" type="presOf" srcId="{3D603FFB-7FBA-4B3A-A8B9-AEA158287A90}" destId="{E355C1C0-26B2-9945-80AB-1B653A03E9CA}" srcOrd="0" destOrd="0" presId="urn:microsoft.com/office/officeart/2008/layout/LinedList"/>
    <dgm:cxn modelId="{FF32BD9A-14E4-A741-AD6C-54654FD6AB74}" type="presOf" srcId="{4BC14B7E-25A2-4B53-970D-E57627464FE7}" destId="{F24A0BAD-A39D-E94E-9A83-65ACA5A77B7F}" srcOrd="0" destOrd="0" presId="urn:microsoft.com/office/officeart/2008/layout/LinedList"/>
    <dgm:cxn modelId="{47A9AACB-16D8-4CF7-8C38-739E655E58CF}" srcId="{4BC14B7E-25A2-4B53-970D-E57627464FE7}" destId="{E079FEDC-DB6C-4E51-AB9F-B093BEFC239B}" srcOrd="0" destOrd="0" parTransId="{9EA3C93E-CEA1-4C07-BB23-94D4E0941309}" sibTransId="{12A5F941-FB39-495A-B3AA-623AD818A7DD}"/>
    <dgm:cxn modelId="{6ADDFACD-F42B-7D47-85B2-9D4D74F1422A}" type="presOf" srcId="{E079FEDC-DB6C-4E51-AB9F-B093BEFC239B}" destId="{9FF161FA-612E-AC4E-8A6C-510F33513F24}" srcOrd="0" destOrd="0" presId="urn:microsoft.com/office/officeart/2008/layout/LinedList"/>
    <dgm:cxn modelId="{A30CDDE3-24FD-4514-AB52-E8E60A8E3414}" srcId="{4BC14B7E-25A2-4B53-970D-E57627464FE7}" destId="{B1D52777-E83D-4216-AE36-9B8CF23108A4}" srcOrd="1" destOrd="0" parTransId="{6E70E25E-DF0B-49E1-A2BF-D8616207BEE1}" sibTransId="{4B880CC8-D6B8-47AE-8F32-B4FE22C7EE82}"/>
    <dgm:cxn modelId="{4D125EF3-2F56-5442-A3CA-0EBAC485BFB8}" type="presParOf" srcId="{F24A0BAD-A39D-E94E-9A83-65ACA5A77B7F}" destId="{C6A25427-8140-5F40-8C5E-E7B7A878DAEB}" srcOrd="0" destOrd="0" presId="urn:microsoft.com/office/officeart/2008/layout/LinedList"/>
    <dgm:cxn modelId="{E421FCBA-83C1-F045-A9E2-9C4555B07AF8}" type="presParOf" srcId="{F24A0BAD-A39D-E94E-9A83-65ACA5A77B7F}" destId="{788F435F-B2DC-CE4A-B45B-F4072C2981F6}" srcOrd="1" destOrd="0" presId="urn:microsoft.com/office/officeart/2008/layout/LinedList"/>
    <dgm:cxn modelId="{3AEC8389-942A-4743-B78D-7DE58D2D5527}" type="presParOf" srcId="{788F435F-B2DC-CE4A-B45B-F4072C2981F6}" destId="{9FF161FA-612E-AC4E-8A6C-510F33513F24}" srcOrd="0" destOrd="0" presId="urn:microsoft.com/office/officeart/2008/layout/LinedList"/>
    <dgm:cxn modelId="{755912E6-65B1-374B-90E1-F9DE5B733FF5}" type="presParOf" srcId="{788F435F-B2DC-CE4A-B45B-F4072C2981F6}" destId="{BFCAC3D2-1FF2-DC4B-B00E-714E41DA90AB}" srcOrd="1" destOrd="0" presId="urn:microsoft.com/office/officeart/2008/layout/LinedList"/>
    <dgm:cxn modelId="{FE5A0372-CC29-5E4A-A93A-5B77512DF198}" type="presParOf" srcId="{F24A0BAD-A39D-E94E-9A83-65ACA5A77B7F}" destId="{C03C801F-B642-3F46-90F9-3AB5959FDBA2}" srcOrd="2" destOrd="0" presId="urn:microsoft.com/office/officeart/2008/layout/LinedList"/>
    <dgm:cxn modelId="{D78BEB30-9068-F342-89D5-F48AA46A9E97}" type="presParOf" srcId="{F24A0BAD-A39D-E94E-9A83-65ACA5A77B7F}" destId="{85CE120A-139E-214A-8FE7-688CACBF318B}" srcOrd="3" destOrd="0" presId="urn:microsoft.com/office/officeart/2008/layout/LinedList"/>
    <dgm:cxn modelId="{7E96619B-A3F2-A34C-A434-DDC6AC6271C8}" type="presParOf" srcId="{85CE120A-139E-214A-8FE7-688CACBF318B}" destId="{CEF7F2F5-A513-FB4C-B765-76EBB1B64B2D}" srcOrd="0" destOrd="0" presId="urn:microsoft.com/office/officeart/2008/layout/LinedList"/>
    <dgm:cxn modelId="{04BE16F3-A6FB-664D-AC2A-18E780696187}" type="presParOf" srcId="{85CE120A-139E-214A-8FE7-688CACBF318B}" destId="{528B32AE-ABA1-2D4C-AFC0-A428A0AF3D9D}" srcOrd="1" destOrd="0" presId="urn:microsoft.com/office/officeart/2008/layout/LinedList"/>
    <dgm:cxn modelId="{B9E9094F-A2F8-2C43-AF4D-A3F8A6A36114}" type="presParOf" srcId="{F24A0BAD-A39D-E94E-9A83-65ACA5A77B7F}" destId="{B8650EB7-D1EB-6F42-B481-30D4976EC748}" srcOrd="4" destOrd="0" presId="urn:microsoft.com/office/officeart/2008/layout/LinedList"/>
    <dgm:cxn modelId="{A18B2439-8A55-224F-9730-915758B29960}" type="presParOf" srcId="{F24A0BAD-A39D-E94E-9A83-65ACA5A77B7F}" destId="{1B3F6AAE-A41F-9C43-9931-D2FF6363797E}" srcOrd="5" destOrd="0" presId="urn:microsoft.com/office/officeart/2008/layout/LinedList"/>
    <dgm:cxn modelId="{442880FD-D188-F444-8770-46D366AE8FA2}" type="presParOf" srcId="{1B3F6AAE-A41F-9C43-9931-D2FF6363797E}" destId="{E355C1C0-26B2-9945-80AB-1B653A03E9CA}" srcOrd="0" destOrd="0" presId="urn:microsoft.com/office/officeart/2008/layout/LinedList"/>
    <dgm:cxn modelId="{BC761424-84E7-D743-A5D6-D84547EF03C4}" type="presParOf" srcId="{1B3F6AAE-A41F-9C43-9931-D2FF6363797E}" destId="{FBBCC8AC-81C3-EF46-8120-EC37D249616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3F842E-348E-478A-A96C-44ACD8181DD0}">
      <dsp:nvSpPr>
        <dsp:cNvPr id="0" name=""/>
        <dsp:cNvSpPr/>
      </dsp:nvSpPr>
      <dsp:spPr>
        <a:xfrm>
          <a:off x="0" y="502"/>
          <a:ext cx="48852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60667-52A6-40EF-8C37-3A0FAEBB2250}">
      <dsp:nvSpPr>
        <dsp:cNvPr id="0" name=""/>
        <dsp:cNvSpPr/>
      </dsp:nvSpPr>
      <dsp:spPr>
        <a:xfrm>
          <a:off x="209416" y="156266"/>
          <a:ext cx="380756" cy="3807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278C3-8067-461B-BAA9-37C7797092E2}">
      <dsp:nvSpPr>
        <dsp:cNvPr id="0" name=""/>
        <dsp:cNvSpPr/>
      </dsp:nvSpPr>
      <dsp:spPr>
        <a:xfrm>
          <a:off x="799588" y="502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Simplify/ remove burdens</a:t>
          </a:r>
        </a:p>
      </dsp:txBody>
      <dsp:txXfrm>
        <a:off x="799588" y="502"/>
        <a:ext cx="4085614" cy="692284"/>
      </dsp:txXfrm>
    </dsp:sp>
    <dsp:sp modelId="{377580BC-75F4-4C36-A44D-EB95A2B798EE}">
      <dsp:nvSpPr>
        <dsp:cNvPr id="0" name=""/>
        <dsp:cNvSpPr/>
      </dsp:nvSpPr>
      <dsp:spPr>
        <a:xfrm>
          <a:off x="0" y="865858"/>
          <a:ext cx="48852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DA7C0-F2E8-4451-B1FB-41D0B38DEFFD}">
      <dsp:nvSpPr>
        <dsp:cNvPr id="0" name=""/>
        <dsp:cNvSpPr/>
      </dsp:nvSpPr>
      <dsp:spPr>
        <a:xfrm>
          <a:off x="209416" y="1021622"/>
          <a:ext cx="380756" cy="3807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7F107-119C-4B56-94CD-CCF4CE53C68E}">
      <dsp:nvSpPr>
        <dsp:cNvPr id="0" name=""/>
        <dsp:cNvSpPr/>
      </dsp:nvSpPr>
      <dsp:spPr>
        <a:xfrm>
          <a:off x="799588" y="865858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Reliability &amp; consistency (access to records)</a:t>
          </a:r>
        </a:p>
      </dsp:txBody>
      <dsp:txXfrm>
        <a:off x="799588" y="865858"/>
        <a:ext cx="4085614" cy="692284"/>
      </dsp:txXfrm>
    </dsp:sp>
    <dsp:sp modelId="{01AAE1D7-5ABA-4D9B-8C5C-5D4B03BE5A91}">
      <dsp:nvSpPr>
        <dsp:cNvPr id="0" name=""/>
        <dsp:cNvSpPr/>
      </dsp:nvSpPr>
      <dsp:spPr>
        <a:xfrm>
          <a:off x="0" y="1731214"/>
          <a:ext cx="48852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26B4D-30A7-40F5-927E-F7EF7AE39CC3}">
      <dsp:nvSpPr>
        <dsp:cNvPr id="0" name=""/>
        <dsp:cNvSpPr/>
      </dsp:nvSpPr>
      <dsp:spPr>
        <a:xfrm>
          <a:off x="209416" y="1886978"/>
          <a:ext cx="380756" cy="3807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614F7-6349-4456-87E7-E46584AD3153}">
      <dsp:nvSpPr>
        <dsp:cNvPr id="0" name=""/>
        <dsp:cNvSpPr/>
      </dsp:nvSpPr>
      <dsp:spPr>
        <a:xfrm>
          <a:off x="799588" y="1731214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ACP focus (good start…)</a:t>
          </a:r>
        </a:p>
      </dsp:txBody>
      <dsp:txXfrm>
        <a:off x="799588" y="1731214"/>
        <a:ext cx="4085614" cy="692284"/>
      </dsp:txXfrm>
    </dsp:sp>
    <dsp:sp modelId="{77B56890-2575-43DE-ADE9-F325AC099F19}">
      <dsp:nvSpPr>
        <dsp:cNvPr id="0" name=""/>
        <dsp:cNvSpPr/>
      </dsp:nvSpPr>
      <dsp:spPr>
        <a:xfrm>
          <a:off x="0" y="2596570"/>
          <a:ext cx="48852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8D064-DCAB-4D5C-9B67-ABF2596B3065}">
      <dsp:nvSpPr>
        <dsp:cNvPr id="0" name=""/>
        <dsp:cNvSpPr/>
      </dsp:nvSpPr>
      <dsp:spPr>
        <a:xfrm>
          <a:off x="209416" y="2752334"/>
          <a:ext cx="380756" cy="3807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7587A3-5AD5-4900-9530-AEF6BA629BDF}">
      <dsp:nvSpPr>
        <dsp:cNvPr id="0" name=""/>
        <dsp:cNvSpPr/>
      </dsp:nvSpPr>
      <dsp:spPr>
        <a:xfrm>
          <a:off x="799588" y="2596570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Training (re ACP’s &amp; legal, communication)</a:t>
          </a:r>
        </a:p>
      </dsp:txBody>
      <dsp:txXfrm>
        <a:off x="799588" y="2596570"/>
        <a:ext cx="4085614" cy="692284"/>
      </dsp:txXfrm>
    </dsp:sp>
    <dsp:sp modelId="{B577A543-E671-4B24-A8E7-9477C0C8609C}">
      <dsp:nvSpPr>
        <dsp:cNvPr id="0" name=""/>
        <dsp:cNvSpPr/>
      </dsp:nvSpPr>
      <dsp:spPr>
        <a:xfrm>
          <a:off x="0" y="3461926"/>
          <a:ext cx="48852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405DC-3D14-4FB2-A058-FB751BCA690E}">
      <dsp:nvSpPr>
        <dsp:cNvPr id="0" name=""/>
        <dsp:cNvSpPr/>
      </dsp:nvSpPr>
      <dsp:spPr>
        <a:xfrm>
          <a:off x="209416" y="3617690"/>
          <a:ext cx="380756" cy="3807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BF3B6-62C6-4FEA-A8A3-D3FFCBD5CDBB}">
      <dsp:nvSpPr>
        <dsp:cNvPr id="0" name=""/>
        <dsp:cNvSpPr/>
      </dsp:nvSpPr>
      <dsp:spPr>
        <a:xfrm>
          <a:off x="799588" y="3461926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Innovation – Teams, Telehealth, payment</a:t>
          </a:r>
        </a:p>
      </dsp:txBody>
      <dsp:txXfrm>
        <a:off x="799588" y="3461926"/>
        <a:ext cx="4085614" cy="692284"/>
      </dsp:txXfrm>
    </dsp:sp>
    <dsp:sp modelId="{0CEDFA39-03EA-425E-8A63-A397DFE5C740}">
      <dsp:nvSpPr>
        <dsp:cNvPr id="0" name=""/>
        <dsp:cNvSpPr/>
      </dsp:nvSpPr>
      <dsp:spPr>
        <a:xfrm>
          <a:off x="0" y="4327282"/>
          <a:ext cx="48852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06702-1D74-4563-BE7D-2C07EE2B5C77}">
      <dsp:nvSpPr>
        <dsp:cNvPr id="0" name=""/>
        <dsp:cNvSpPr/>
      </dsp:nvSpPr>
      <dsp:spPr>
        <a:xfrm>
          <a:off x="209416" y="4483046"/>
          <a:ext cx="380756" cy="38075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4EEC41-D778-4784-B23B-062FA049E8B8}">
      <dsp:nvSpPr>
        <dsp:cNvPr id="0" name=""/>
        <dsp:cNvSpPr/>
      </dsp:nvSpPr>
      <dsp:spPr>
        <a:xfrm>
          <a:off x="799588" y="4327282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Caregiver needs</a:t>
          </a:r>
        </a:p>
      </dsp:txBody>
      <dsp:txXfrm>
        <a:off x="799588" y="4327282"/>
        <a:ext cx="4085614" cy="692284"/>
      </dsp:txXfrm>
    </dsp:sp>
    <dsp:sp modelId="{8F1D954B-9F07-4F2D-B9BF-C24788E8FBEA}">
      <dsp:nvSpPr>
        <dsp:cNvPr id="0" name=""/>
        <dsp:cNvSpPr/>
      </dsp:nvSpPr>
      <dsp:spPr>
        <a:xfrm>
          <a:off x="0" y="5192638"/>
          <a:ext cx="48852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D96B81-A654-4B99-A530-DE153656ECF1}">
      <dsp:nvSpPr>
        <dsp:cNvPr id="0" name=""/>
        <dsp:cNvSpPr/>
      </dsp:nvSpPr>
      <dsp:spPr>
        <a:xfrm>
          <a:off x="209416" y="5348402"/>
          <a:ext cx="380756" cy="38075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08FFD-333D-41B1-A4F8-848A04846AB3}">
      <dsp:nvSpPr>
        <dsp:cNvPr id="0" name=""/>
        <dsp:cNvSpPr/>
      </dsp:nvSpPr>
      <dsp:spPr>
        <a:xfrm>
          <a:off x="799588" y="5192638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Public education</a:t>
          </a:r>
        </a:p>
      </dsp:txBody>
      <dsp:txXfrm>
        <a:off x="799588" y="5192638"/>
        <a:ext cx="4085614" cy="692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2A923D-9A81-B542-A922-52BF02923949}">
      <dsp:nvSpPr>
        <dsp:cNvPr id="0" name=""/>
        <dsp:cNvSpPr/>
      </dsp:nvSpPr>
      <dsp:spPr>
        <a:xfrm>
          <a:off x="0" y="0"/>
          <a:ext cx="8229600" cy="4358492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3382674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Patient</a:t>
          </a:r>
          <a:r>
            <a:rPr lang="en-US" sz="3200" kern="1200" baseline="0" dirty="0"/>
            <a:t> &amp; Family Experience</a:t>
          </a:r>
          <a:endParaRPr lang="en-US" sz="3200" kern="1200" dirty="0"/>
        </a:p>
      </dsp:txBody>
      <dsp:txXfrm>
        <a:off x="108507" y="108507"/>
        <a:ext cx="8012586" cy="4141478"/>
      </dsp:txXfrm>
    </dsp:sp>
    <dsp:sp modelId="{F13B79FD-07C3-4745-9ADE-6C6E25589C69}">
      <dsp:nvSpPr>
        <dsp:cNvPr id="0" name=""/>
        <dsp:cNvSpPr/>
      </dsp:nvSpPr>
      <dsp:spPr>
        <a:xfrm>
          <a:off x="205740" y="1089623"/>
          <a:ext cx="1234440" cy="98917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Medical</a:t>
          </a:r>
        </a:p>
      </dsp:txBody>
      <dsp:txXfrm>
        <a:off x="236160" y="1120043"/>
        <a:ext cx="1173600" cy="928333"/>
      </dsp:txXfrm>
    </dsp:sp>
    <dsp:sp modelId="{63727F33-C5F7-2E42-9779-05491D94CDE5}">
      <dsp:nvSpPr>
        <dsp:cNvPr id="0" name=""/>
        <dsp:cNvSpPr/>
      </dsp:nvSpPr>
      <dsp:spPr>
        <a:xfrm>
          <a:off x="205740" y="2118819"/>
          <a:ext cx="1234440" cy="98917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Community</a:t>
          </a:r>
        </a:p>
      </dsp:txBody>
      <dsp:txXfrm>
        <a:off x="236160" y="2149239"/>
        <a:ext cx="1173600" cy="928333"/>
      </dsp:txXfrm>
    </dsp:sp>
    <dsp:sp modelId="{6FF24D22-4AE6-4042-AAA2-91D5CC4C9C7B}">
      <dsp:nvSpPr>
        <dsp:cNvPr id="0" name=""/>
        <dsp:cNvSpPr/>
      </dsp:nvSpPr>
      <dsp:spPr>
        <a:xfrm>
          <a:off x="205740" y="3148015"/>
          <a:ext cx="1234440" cy="98917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Caregiver</a:t>
          </a:r>
        </a:p>
      </dsp:txBody>
      <dsp:txXfrm>
        <a:off x="236160" y="3178435"/>
        <a:ext cx="1173600" cy="928333"/>
      </dsp:txXfrm>
    </dsp:sp>
    <dsp:sp modelId="{A18E65DA-C5E6-5441-8C7A-75646F787C42}">
      <dsp:nvSpPr>
        <dsp:cNvPr id="0" name=""/>
        <dsp:cNvSpPr/>
      </dsp:nvSpPr>
      <dsp:spPr>
        <a:xfrm>
          <a:off x="1645920" y="1089623"/>
          <a:ext cx="6377940" cy="3050944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93735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Medical Care &amp; Costs</a:t>
          </a:r>
        </a:p>
      </dsp:txBody>
      <dsp:txXfrm>
        <a:off x="1739747" y="1183450"/>
        <a:ext cx="6190286" cy="2863290"/>
      </dsp:txXfrm>
    </dsp:sp>
    <dsp:sp modelId="{FBA6BD77-43FD-D049-8AA6-27AD4B368B7B}">
      <dsp:nvSpPr>
        <dsp:cNvPr id="0" name=""/>
        <dsp:cNvSpPr/>
      </dsp:nvSpPr>
      <dsp:spPr>
        <a:xfrm>
          <a:off x="1805368" y="2157453"/>
          <a:ext cx="1275588" cy="558495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Insurance</a:t>
          </a:r>
        </a:p>
      </dsp:txBody>
      <dsp:txXfrm>
        <a:off x="1822544" y="2174629"/>
        <a:ext cx="1241236" cy="524143"/>
      </dsp:txXfrm>
    </dsp:sp>
    <dsp:sp modelId="{D15359B0-5E83-3545-89C2-4791925DB726}">
      <dsp:nvSpPr>
        <dsp:cNvPr id="0" name=""/>
        <dsp:cNvSpPr/>
      </dsp:nvSpPr>
      <dsp:spPr>
        <a:xfrm>
          <a:off x="1805368" y="2755248"/>
          <a:ext cx="1275588" cy="558495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Providers</a:t>
          </a:r>
        </a:p>
      </dsp:txBody>
      <dsp:txXfrm>
        <a:off x="1822544" y="2772424"/>
        <a:ext cx="1241236" cy="524143"/>
      </dsp:txXfrm>
    </dsp:sp>
    <dsp:sp modelId="{CA57D083-37EB-C34C-AD4B-52994531D63E}">
      <dsp:nvSpPr>
        <dsp:cNvPr id="0" name=""/>
        <dsp:cNvSpPr/>
      </dsp:nvSpPr>
      <dsp:spPr>
        <a:xfrm>
          <a:off x="1805368" y="3353043"/>
          <a:ext cx="1275588" cy="558495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Out of pocket</a:t>
          </a:r>
        </a:p>
      </dsp:txBody>
      <dsp:txXfrm>
        <a:off x="1822544" y="3370219"/>
        <a:ext cx="1241236" cy="524143"/>
      </dsp:txXfrm>
    </dsp:sp>
    <dsp:sp modelId="{54AA6A6A-9B4A-4547-83E9-94EBA3378291}">
      <dsp:nvSpPr>
        <dsp:cNvPr id="0" name=""/>
        <dsp:cNvSpPr/>
      </dsp:nvSpPr>
      <dsp:spPr>
        <a:xfrm>
          <a:off x="3250692" y="2179246"/>
          <a:ext cx="4567428" cy="1743396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984051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Specific Entity Budgets</a:t>
          </a:r>
        </a:p>
      </dsp:txBody>
      <dsp:txXfrm>
        <a:off x="3304307" y="2232861"/>
        <a:ext cx="4460198" cy="1636166"/>
      </dsp:txXfrm>
    </dsp:sp>
    <dsp:sp modelId="{0D31AE7E-15D0-924A-AD59-ADC6A2BF33FD}">
      <dsp:nvSpPr>
        <dsp:cNvPr id="0" name=""/>
        <dsp:cNvSpPr/>
      </dsp:nvSpPr>
      <dsp:spPr>
        <a:xfrm>
          <a:off x="3364877" y="2963774"/>
          <a:ext cx="1061458" cy="78452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Hospital</a:t>
          </a:r>
        </a:p>
      </dsp:txBody>
      <dsp:txXfrm>
        <a:off x="3389004" y="2987901"/>
        <a:ext cx="1013204" cy="736274"/>
      </dsp:txXfrm>
    </dsp:sp>
    <dsp:sp modelId="{8FD50C87-29DB-B84F-8777-0D4F10D493C4}">
      <dsp:nvSpPr>
        <dsp:cNvPr id="0" name=""/>
        <dsp:cNvSpPr/>
      </dsp:nvSpPr>
      <dsp:spPr>
        <a:xfrm>
          <a:off x="4456534" y="2963774"/>
          <a:ext cx="1061458" cy="78452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Ancillaries</a:t>
          </a:r>
        </a:p>
      </dsp:txBody>
      <dsp:txXfrm>
        <a:off x="4480661" y="2987901"/>
        <a:ext cx="1013204" cy="736274"/>
      </dsp:txXfrm>
    </dsp:sp>
    <dsp:sp modelId="{DCE993A2-49B0-E248-83A0-F1A988A825D4}">
      <dsp:nvSpPr>
        <dsp:cNvPr id="0" name=""/>
        <dsp:cNvSpPr/>
      </dsp:nvSpPr>
      <dsp:spPr>
        <a:xfrm>
          <a:off x="5548190" y="2963774"/>
          <a:ext cx="1061458" cy="78452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Prof Practice</a:t>
          </a:r>
        </a:p>
      </dsp:txBody>
      <dsp:txXfrm>
        <a:off x="5572317" y="2987901"/>
        <a:ext cx="1013204" cy="736274"/>
      </dsp:txXfrm>
    </dsp:sp>
    <dsp:sp modelId="{02A9F8C5-955D-F646-A660-FEDF1E2C3F39}">
      <dsp:nvSpPr>
        <dsp:cNvPr id="0" name=""/>
        <dsp:cNvSpPr/>
      </dsp:nvSpPr>
      <dsp:spPr>
        <a:xfrm>
          <a:off x="6639847" y="2963774"/>
          <a:ext cx="1061458" cy="78452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SNF, Home Care other</a:t>
          </a:r>
        </a:p>
      </dsp:txBody>
      <dsp:txXfrm>
        <a:off x="6663974" y="2987901"/>
        <a:ext cx="1013204" cy="7362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25427-8140-5F40-8C5E-E7B7A878DAEB}">
      <dsp:nvSpPr>
        <dsp:cNvPr id="0" name=""/>
        <dsp:cNvSpPr/>
      </dsp:nvSpPr>
      <dsp:spPr>
        <a:xfrm>
          <a:off x="0" y="2492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161FA-612E-AC4E-8A6C-510F33513F24}">
      <dsp:nvSpPr>
        <dsp:cNvPr id="0" name=""/>
        <dsp:cNvSpPr/>
      </dsp:nvSpPr>
      <dsp:spPr>
        <a:xfrm>
          <a:off x="0" y="2492"/>
          <a:ext cx="4869656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Best care for complex patients is unlikely to be fully funded by FFS norms</a:t>
          </a:r>
        </a:p>
      </dsp:txBody>
      <dsp:txXfrm>
        <a:off x="0" y="2492"/>
        <a:ext cx="4869656" cy="1700138"/>
      </dsp:txXfrm>
    </dsp:sp>
    <dsp:sp modelId="{C03C801F-B642-3F46-90F9-3AB5959FDBA2}">
      <dsp:nvSpPr>
        <dsp:cNvPr id="0" name=""/>
        <dsp:cNvSpPr/>
      </dsp:nvSpPr>
      <dsp:spPr>
        <a:xfrm>
          <a:off x="0" y="1702630"/>
          <a:ext cx="486965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F7F2F5-A513-FB4C-B765-76EBB1B64B2D}">
      <dsp:nvSpPr>
        <dsp:cNvPr id="0" name=""/>
        <dsp:cNvSpPr/>
      </dsp:nvSpPr>
      <dsp:spPr>
        <a:xfrm>
          <a:off x="0" y="1702630"/>
          <a:ext cx="4869656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It is likely to be cost-effective “in the big picture” but costly in the small picture  (drives direct costs and diffused benefits)</a:t>
          </a:r>
        </a:p>
      </dsp:txBody>
      <dsp:txXfrm>
        <a:off x="0" y="1702630"/>
        <a:ext cx="4869656" cy="1700138"/>
      </dsp:txXfrm>
    </dsp:sp>
    <dsp:sp modelId="{B8650EB7-D1EB-6F42-B481-30D4976EC748}">
      <dsp:nvSpPr>
        <dsp:cNvPr id="0" name=""/>
        <dsp:cNvSpPr/>
      </dsp:nvSpPr>
      <dsp:spPr>
        <a:xfrm>
          <a:off x="0" y="3402769"/>
          <a:ext cx="486965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55C1C0-26B2-9945-80AB-1B653A03E9CA}">
      <dsp:nvSpPr>
        <dsp:cNvPr id="0" name=""/>
        <dsp:cNvSpPr/>
      </dsp:nvSpPr>
      <dsp:spPr>
        <a:xfrm>
          <a:off x="0" y="3402769"/>
          <a:ext cx="4869656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Even risk bearing orgs like ACOs have difficulty reallocating costs.</a:t>
          </a:r>
        </a:p>
      </dsp:txBody>
      <dsp:txXfrm>
        <a:off x="0" y="3402769"/>
        <a:ext cx="4869656" cy="1700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8D124-C026-A44C-AD89-F93E094B4E84}" type="datetimeFigureOut">
              <a:rPr lang="en-US" smtClean="0"/>
              <a:pPr/>
              <a:t>8/6/19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AEBE9-574D-B646-9199-458D96611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17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8571D-7DEE-BD47-821B-0F776DB1AA1E}" type="datetimeFigureOut">
              <a:rPr lang="en-US" smtClean="0"/>
              <a:pPr/>
              <a:t>8/6/19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223A5-CA98-634F-8283-D38C8A151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35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223A5-CA98-634F-8283-D38C8A15199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2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76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7085"/>
            <a:ext cx="7772400" cy="1470025"/>
          </a:xfrm>
          <a:noFill/>
          <a:ln>
            <a:noFill/>
          </a:ln>
        </p:spPr>
        <p:txBody>
          <a:bodyPr/>
          <a:lstStyle>
            <a:lvl1pPr algn="l"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57110"/>
            <a:ext cx="7772400" cy="1752600"/>
          </a:xfrm>
        </p:spPr>
        <p:txBody>
          <a:bodyPr/>
          <a:lstStyle>
            <a:lvl1pPr marL="0" indent="0" algn="l">
              <a:buNone/>
              <a:defRPr sz="27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7302" y="6238116"/>
            <a:ext cx="1652814" cy="365125"/>
          </a:xfrm>
          <a:prstGeom prst="rect">
            <a:avLst/>
          </a:prstGeom>
        </p:spPr>
        <p:txBody>
          <a:bodyPr/>
          <a:lstStyle/>
          <a:p>
            <a:fld id="{98ABB4F7-02F0-434C-98E5-7887382A7352}" type="datetime1">
              <a:rPr lang="en-US" smtClean="0"/>
              <a:pPr/>
              <a:t>8/6/19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9555" y="6238116"/>
            <a:ext cx="202275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162800" y="6477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5169556"/>
            <a:ext cx="9143999" cy="1688443"/>
          </a:xfrm>
          <a:prstGeom prst="rect">
            <a:avLst/>
          </a:prstGeom>
          <a:solidFill>
            <a:srgbClr val="128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4227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1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312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78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7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8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6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4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27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7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586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0208"/>
            <a:ext cx="8229600" cy="4358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095" y="6223797"/>
            <a:ext cx="473347" cy="384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5C06C424-E783-2A4B-A49B-6E477786D52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5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rgbClr val="118ED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157ACF"/>
        </a:buClr>
        <a:buSzPct val="80000"/>
        <a:buFont typeface="Lucida Grande"/>
        <a:buChar char="➔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ynn@Spragensgr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pragensgr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www.liebertpub.com/doi/abs/10.1089/jpm.2017.054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8306"/>
            <a:ext cx="8002706" cy="282510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Challenges to Improving Care for Patients with Serious Illness </a:t>
            </a:r>
            <a:br>
              <a:rPr lang="en-US" sz="3600" dirty="0"/>
            </a:br>
            <a:br>
              <a:rPr lang="en-US" sz="3600" dirty="0"/>
            </a:br>
            <a:endParaRPr lang="en-US" sz="27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05245" y="5205844"/>
            <a:ext cx="7772400" cy="146389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Lynn Hill Spragens, MBA</a:t>
            </a:r>
          </a:p>
          <a:p>
            <a:r>
              <a:rPr lang="en-US" sz="2000" dirty="0">
                <a:hlinkClick r:id="rId3"/>
              </a:rPr>
              <a:t>Lynn@Spragensgr.com</a:t>
            </a:r>
            <a:r>
              <a:rPr lang="en-US" sz="2000" dirty="0"/>
              <a:t>  </a:t>
            </a:r>
          </a:p>
          <a:p>
            <a:r>
              <a:rPr lang="en-US" sz="2000" dirty="0"/>
              <a:t>Spragens &amp; Associates, LLC Durham, NC </a:t>
            </a:r>
          </a:p>
          <a:p>
            <a:r>
              <a:rPr lang="en-US" sz="2000" dirty="0">
                <a:hlinkClick r:id="rId4"/>
              </a:rPr>
              <a:t>www.spragensgr.com</a:t>
            </a:r>
            <a:r>
              <a:rPr lang="en-US" sz="20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A272B-31A9-1D48-BE4A-EC31EFD4EFCA}"/>
              </a:ext>
            </a:extLst>
          </p:cNvPr>
          <p:cNvSpPr txBox="1"/>
          <p:nvPr/>
        </p:nvSpPr>
        <p:spPr>
          <a:xfrm>
            <a:off x="1278082" y="2365301"/>
            <a:ext cx="6587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</a:rPr>
              <a:t>NICIOM Serious Illness Workgroup</a:t>
            </a:r>
          </a:p>
          <a:p>
            <a:pPr algn="ctr"/>
            <a:r>
              <a:rPr lang="en-US" sz="3600" dirty="0">
                <a:solidFill>
                  <a:srgbClr val="92D050"/>
                </a:solidFill>
              </a:rPr>
              <a:t>August 9, 2019</a:t>
            </a:r>
          </a:p>
        </p:txBody>
      </p:sp>
    </p:spTree>
    <p:extLst>
      <p:ext uri="{BB962C8B-B14F-4D97-AF65-F5344CB8AC3E}">
        <p14:creationId xmlns:p14="http://schemas.microsoft.com/office/powerpoint/2010/main" val="2185421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51F42-652D-BE4B-9F6E-80DAC401A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54" y="1012004"/>
            <a:ext cx="2817341" cy="479540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Overview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of Themes in draft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Recommendations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79042-A5D4-D04A-91BA-363096E277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44665" y="6356350"/>
            <a:ext cx="47068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C06C424-E783-2A4B-A49B-6E477786D520}" type="slidenum">
              <a:rPr lang="en-US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00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09F5DBC-F69F-4CD7-A003-9B8BD804DE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0673249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7532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7D3A-B8BB-B34D-91BA-12AB22CBC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Desirable Characteristics for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D2B0D-087C-1C49-AF10-914CB0BB5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110" y="1894311"/>
            <a:ext cx="5033221" cy="4049289"/>
          </a:xfrm>
        </p:spPr>
        <p:txBody>
          <a:bodyPr anchor="ctr">
            <a:normAutofit lnSpcReduction="10000"/>
          </a:bodyPr>
          <a:lstStyle/>
          <a:p>
            <a:r>
              <a:rPr lang="en-US" sz="2100" dirty="0"/>
              <a:t>“Do no harm” (consider the unintended consequences or “gaming” risks)</a:t>
            </a:r>
          </a:p>
          <a:p>
            <a:r>
              <a:rPr lang="en-US" sz="2100" dirty="0"/>
              <a:t>Likelihood of promoting collaborative solutions vs. more “silos”</a:t>
            </a:r>
          </a:p>
          <a:p>
            <a:r>
              <a:rPr lang="en-US" sz="2100" dirty="0"/>
              <a:t>Right thing to do is also most simple…</a:t>
            </a:r>
          </a:p>
          <a:p>
            <a:r>
              <a:rPr lang="en-US" sz="2100" dirty="0"/>
              <a:t>Generalizability across economic/insurance lines (to reduce complexity for delivery systems)</a:t>
            </a:r>
          </a:p>
          <a:p>
            <a:r>
              <a:rPr lang="en-US" sz="2100" dirty="0"/>
              <a:t>Ways for the work to be an intervention (taskforces)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Graphic 7" descr="Venn Diagram">
            <a:extLst>
              <a:ext uri="{FF2B5EF4-FFF2-40B4-BE49-F238E27FC236}">
                <a16:creationId xmlns:a16="http://schemas.microsoft.com/office/drawing/2014/main" id="{6EB2E167-1BDF-461F-8955-5414C968A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2F30F-104F-2C41-BB95-4CF13F90D3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76075" y="6415760"/>
            <a:ext cx="759278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C06C424-E783-2A4B-A49B-6E477786D520}" type="slidenum">
              <a:rPr lang="en-US" sz="92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92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60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3182"/>
          </a:xfrm>
        </p:spPr>
        <p:txBody>
          <a:bodyPr>
            <a:normAutofit/>
          </a:bodyPr>
          <a:lstStyle/>
          <a:p>
            <a:r>
              <a:rPr lang="en-US" sz="4000" dirty="0"/>
              <a:t>Challenges for Consideration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0962"/>
                <a:ext cx="8229600" cy="4826156"/>
              </a:xfrm>
              <a:solidFill>
                <a:schemeClr val="bg1">
                  <a:lumMod val="85000"/>
                </a:schemeClr>
              </a:solidFill>
            </p:spPr>
            <p:txBody>
              <a:bodyPr>
                <a:normAutofit fontScale="85000" lnSpcReduction="10000"/>
              </a:bodyPr>
              <a:lstStyle/>
              <a:p>
                <a:pPr>
                  <a:buFont typeface="Wingdings" pitchFamily="2" charset="2"/>
                  <a:buChar char="v"/>
                </a:pPr>
                <a:r>
                  <a:rPr lang="en-US" sz="2400" dirty="0"/>
                  <a:t> “Rear view mirror” data – challenges identifying people and needs prospectively (macro vs. micro perspectives)</a:t>
                </a:r>
                <a:br>
                  <a:rPr lang="en-US" sz="2400" dirty="0"/>
                </a:br>
                <a:endParaRPr lang="en-US" sz="2400" dirty="0"/>
              </a:p>
              <a:p>
                <a:pPr>
                  <a:buFont typeface="Wingdings" pitchFamily="2" charset="2"/>
                  <a:buChar char="v"/>
                </a:pPr>
                <a:r>
                  <a:rPr lang="en-US" sz="2400" dirty="0"/>
                  <a:t>Medical care, health care, and social/financial support systems are managed (and funded) in silos.</a:t>
                </a:r>
                <a:br>
                  <a:rPr lang="en-US" sz="2400" dirty="0"/>
                </a:br>
                <a:endParaRPr lang="en-US" sz="2400" dirty="0"/>
              </a:p>
              <a:p>
                <a:pPr>
                  <a:buFont typeface="Wingdings" pitchFamily="2" charset="2"/>
                  <a:buChar char="v"/>
                </a:pPr>
                <a:r>
                  <a:rPr lang="en-US" sz="2400" dirty="0"/>
                  <a:t>Macro design often does not simplify direct care delivery.</a:t>
                </a:r>
                <a:br>
                  <a:rPr lang="en-US" sz="2400" dirty="0"/>
                </a:br>
                <a:endParaRPr lang="en-US" sz="2400" dirty="0"/>
              </a:p>
              <a:p>
                <a:pPr>
                  <a:buFont typeface="Wingdings" pitchFamily="2" charset="2"/>
                  <a:buChar char="v"/>
                </a:pPr>
                <a:r>
                  <a:rPr lang="en-US" sz="2400" dirty="0">
                    <a:solidFill>
                      <a:srgbClr val="FF0000"/>
                    </a:solidFill>
                  </a:rPr>
                  <a:t>Mandates &amp; quality measures intended to set a floor to performance; often become a ceiling.</a:t>
                </a:r>
                <a:br>
                  <a:rPr lang="en-US" sz="2400" dirty="0">
                    <a:solidFill>
                      <a:srgbClr val="FF0000"/>
                    </a:solidFill>
                  </a:rPr>
                </a:br>
                <a:endParaRPr lang="en-US" sz="2400" dirty="0">
                  <a:solidFill>
                    <a:srgbClr val="FF0000"/>
                  </a:solidFill>
                </a:endParaRPr>
              </a:p>
              <a:p>
                <a:pPr>
                  <a:buFont typeface="Wingdings" pitchFamily="2" charset="2"/>
                  <a:buChar char="v"/>
                </a:pPr>
                <a:r>
                  <a:rPr lang="en-US" sz="2400" dirty="0"/>
                  <a:t>“Serious Illness” is rarely “one thing”</a:t>
                </a:r>
                <a:br>
                  <a:rPr lang="en-US" sz="2400" dirty="0"/>
                </a:br>
                <a:endParaRPr lang="en-US" sz="2400" dirty="0"/>
              </a:p>
              <a:p>
                <a:pPr>
                  <a:buFont typeface="Wingdings" pitchFamily="2" charset="2"/>
                  <a:buChar char="v"/>
                </a:pPr>
                <a:r>
                  <a:rPr lang="en-US" sz="2400" dirty="0">
                    <a:solidFill>
                      <a:srgbClr val="FF0000"/>
                    </a:solidFill>
                  </a:rPr>
                  <a:t>ACP (Advance Care Planning) </a:t>
                </a:r>
                <a14:m>
                  <m:oMath xmlns:m="http://schemas.openxmlformats.org/officeDocument/2006/math">
                    <m:r>
                      <a:rPr lang="en-US" sz="35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Effective ongoing Communication</a:t>
                </a:r>
                <a:br>
                  <a:rPr lang="en-US" sz="2400" dirty="0"/>
                </a:br>
                <a:endParaRPr lang="en-US" sz="2400" dirty="0"/>
              </a:p>
              <a:p>
                <a:pPr>
                  <a:buFont typeface="Wingdings" pitchFamily="2" charset="2"/>
                  <a:buChar char="v"/>
                </a:pPr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0962"/>
                <a:ext cx="8229600" cy="4826156"/>
              </a:xfrm>
              <a:blipFill>
                <a:blip r:embed="rId2"/>
                <a:stretch>
                  <a:fillRect l="-309" t="-1050" r="-1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03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11AED-EB55-9B49-BF48-EC02AD380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85611" cy="1143000"/>
          </a:xfrm>
        </p:spPr>
        <p:txBody>
          <a:bodyPr>
            <a:noAutofit/>
          </a:bodyPr>
          <a:lstStyle/>
          <a:p>
            <a:r>
              <a:rPr lang="en-US" sz="2800" dirty="0"/>
              <a:t>Rear View Mirror: The Denominator 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CC91E-CF60-C042-84E8-AC3B8E671F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6B0D83-EA52-4546-83C4-E357EC7C9DEF}"/>
              </a:ext>
            </a:extLst>
          </p:cNvPr>
          <p:cNvSpPr/>
          <p:nvPr/>
        </p:nvSpPr>
        <p:spPr>
          <a:xfrm>
            <a:off x="298622" y="5295758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hlinkClick r:id="rId2"/>
              </a:rPr>
              <a:t>Identifying the Population with Serious Illness: The “Denominator” Challenge</a:t>
            </a:r>
            <a:r>
              <a:rPr lang="en-US" sz="1600" dirty="0"/>
              <a:t>  </a:t>
            </a:r>
            <a:r>
              <a:rPr lang="en-US" sz="1600" i="1" dirty="0"/>
              <a:t>Amy S. Kelley and Evan </a:t>
            </a:r>
            <a:r>
              <a:rPr lang="en-US" sz="1600" i="1" dirty="0" err="1"/>
              <a:t>Bollens</a:t>
            </a:r>
            <a:r>
              <a:rPr lang="en-US" sz="1600" i="1" dirty="0"/>
              <a:t>-Lund </a:t>
            </a:r>
            <a:r>
              <a:rPr lang="en-US" sz="1600" b="1" dirty="0"/>
              <a:t>Journal of Palliative Medicine</a:t>
            </a:r>
            <a:r>
              <a:rPr lang="en-US" sz="1600" dirty="0"/>
              <a:t> </a:t>
            </a:r>
            <a:r>
              <a:rPr lang="en-US" sz="1600" b="1" dirty="0"/>
              <a:t>2018</a:t>
            </a:r>
            <a:r>
              <a:rPr lang="en-US" sz="1600" dirty="0"/>
              <a:t> </a:t>
            </a:r>
            <a:r>
              <a:rPr lang="en-US" sz="1600" b="1" dirty="0"/>
              <a:t>21</a:t>
            </a:r>
            <a:r>
              <a:rPr lang="en-US" sz="1600" dirty="0"/>
              <a:t>:</a:t>
            </a:r>
            <a:r>
              <a:rPr lang="en-US" sz="1600" b="1" dirty="0"/>
              <a:t>S2</a:t>
            </a:r>
            <a:r>
              <a:rPr lang="en-US" sz="1600" dirty="0"/>
              <a:t>, </a:t>
            </a:r>
            <a:r>
              <a:rPr lang="en-US" sz="1600" b="1" dirty="0"/>
              <a:t>S-7-S-16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81D7B9-369F-6046-810A-957FB69458EC}"/>
              </a:ext>
            </a:extLst>
          </p:cNvPr>
          <p:cNvSpPr txBox="1"/>
          <p:nvPr/>
        </p:nvSpPr>
        <p:spPr>
          <a:xfrm>
            <a:off x="715768" y="1905506"/>
            <a:ext cx="69465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Current identification (algorithms) often rely on inadequate administrative data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Results include under recognition of many and over attention to some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Mismatch can dilute impact and raise costs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48C54E-D4EE-DD4B-B974-A70B37F1C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546" y="274638"/>
            <a:ext cx="2496064" cy="186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86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752590"/>
            <a:ext cx="7382932" cy="35781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17443"/>
            <a:ext cx="8229600" cy="657259"/>
          </a:xfr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 charset="0"/>
                <a:ea typeface="ＭＳ Ｐゴシック" charset="0"/>
                <a:cs typeface="ＭＳ Ｐゴシック" charset="0"/>
              </a:rPr>
              <a:t>Palliative Care is </a:t>
            </a:r>
            <a:r>
              <a:rPr lang="en-US" sz="2400" dirty="0">
                <a:solidFill>
                  <a:srgbClr val="0070C0"/>
                </a:solidFill>
                <a:latin typeface="Calibri" charset="0"/>
                <a:ea typeface="ＭＳ Ｐゴシック" charset="0"/>
                <a:cs typeface="ＭＳ Ｐゴシック" charset="0"/>
              </a:rPr>
              <a:t>Delivered</a:t>
            </a:r>
            <a:r>
              <a:rPr lang="en-US" sz="2000" dirty="0">
                <a:solidFill>
                  <a:srgbClr val="0070C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alibri" charset="0"/>
                <a:ea typeface="ＭＳ Ｐゴシック" charset="0"/>
                <a:cs typeface="ＭＳ Ｐゴシック" charset="0"/>
              </a:rPr>
              <a:t>Concurrent with Disease Treatment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9479" y="5283187"/>
            <a:ext cx="4923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Core competencies in palliative care</a:t>
            </a: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B13940-C234-284A-A7D3-D6D4558D90C8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6</a:t>
            </a:fld>
            <a:endParaRPr lang="en-US" sz="1200" dirty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Line Callout 1 1">
            <a:extLst>
              <a:ext uri="{FF2B5EF4-FFF2-40B4-BE49-F238E27FC236}">
                <a16:creationId xmlns:a16="http://schemas.microsoft.com/office/drawing/2014/main" id="{58C6B50A-ABFC-2844-98A5-46CAB394B916}"/>
              </a:ext>
            </a:extLst>
          </p:cNvPr>
          <p:cNvSpPr/>
          <p:nvPr/>
        </p:nvSpPr>
        <p:spPr>
          <a:xfrm>
            <a:off x="6614105" y="1329269"/>
            <a:ext cx="2132853" cy="1314219"/>
          </a:xfrm>
          <a:prstGeom prst="borderCallout1">
            <a:avLst>
              <a:gd name="adj1" fmla="val 61778"/>
              <a:gd name="adj2" fmla="val -1564"/>
              <a:gd name="adj3" fmla="val 170176"/>
              <a:gd name="adj4" fmla="val -14776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Need for ongoing effective communication &amp; flexed resources</a:t>
            </a:r>
          </a:p>
        </p:txBody>
      </p:sp>
    </p:spTree>
    <p:extLst>
      <p:ext uri="{BB962C8B-B14F-4D97-AF65-F5344CB8AC3E}">
        <p14:creationId xmlns:p14="http://schemas.microsoft.com/office/powerpoint/2010/main" val="10390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150117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Dilemma: </a:t>
            </a:r>
            <a:br>
              <a:rPr lang="en-US" sz="2800" dirty="0"/>
            </a:br>
            <a:r>
              <a:rPr lang="en-US" sz="2800" dirty="0">
                <a:solidFill>
                  <a:schemeClr val="tx1"/>
                </a:solidFill>
              </a:rPr>
              <a:t>Alignment of design, investment, &amp; benefit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6977234"/>
              </p:ext>
            </p:extLst>
          </p:nvPr>
        </p:nvGraphicFramePr>
        <p:xfrm>
          <a:off x="457200" y="1430208"/>
          <a:ext cx="8229600" cy="4358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71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D36D-7401-CC41-B03E-70CDCEAAD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outside the box…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8E1D3-DA38-674D-86B8-AD43CC351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42" y="1417638"/>
            <a:ext cx="5401975" cy="3860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>
                <a:solidFill>
                  <a:srgbClr val="92D050"/>
                </a:solidFill>
              </a:rPr>
              <a:t>“Why do we continue trying to make great health care out of disconnected, separately perfected fragments instead of weaving the fabric of experience that our patients need from us?”**</a:t>
            </a:r>
          </a:p>
          <a:p>
            <a:pPr marL="0" indent="0">
              <a:buNone/>
            </a:pPr>
            <a:endParaRPr lang="en-US" i="1" dirty="0">
              <a:solidFill>
                <a:srgbClr val="92D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8F940-77D3-BD42-8933-E4FA585787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C06C424-E783-2A4B-A49B-6E477786D520}" type="slidenum">
              <a:rPr lang="en-US" smtClean="0"/>
              <a:pPr algn="l"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51E0E-0836-6245-8EED-35956C33CC14}"/>
              </a:ext>
            </a:extLst>
          </p:cNvPr>
          <p:cNvSpPr txBox="1"/>
          <p:nvPr/>
        </p:nvSpPr>
        <p:spPr>
          <a:xfrm>
            <a:off x="371061" y="5634811"/>
            <a:ext cx="801093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**Don Berwick, </a:t>
            </a:r>
            <a:r>
              <a:rPr lang="en-US" sz="1200" b="1" dirty="0"/>
              <a:t>Escape Fire Designs for the Future of Health Care</a:t>
            </a:r>
            <a:r>
              <a:rPr lang="en-US" sz="1200" dirty="0"/>
              <a:t> 2004, preface xi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CFAD5-A2A1-C34B-BE1E-4B81EBC7E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5342">
            <a:off x="6502679" y="1950255"/>
            <a:ext cx="1796197" cy="25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24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Financial Realities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99176" y="6309360"/>
            <a:ext cx="81617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C06C424-E783-2A4B-A49B-6E477786D520}" type="slidenum">
              <a:rPr lang="en-US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351BEED-5058-43C8-8F05-DB8B61ED57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481879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6414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376</Words>
  <Application>Microsoft Macintosh PowerPoint</Application>
  <PresentationFormat>On-screen Show (4:3)</PresentationFormat>
  <Paragraphs>67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Lucida Grande</vt:lpstr>
      <vt:lpstr>Wingdings</vt:lpstr>
      <vt:lpstr>Office Theme</vt:lpstr>
      <vt:lpstr>Challenges to Improving Care for Patients with Serious Illness   </vt:lpstr>
      <vt:lpstr>Overview of Themes in draft Recommendations</vt:lpstr>
      <vt:lpstr>Desirable Characteristics for Recommendations</vt:lpstr>
      <vt:lpstr>Challenges for Consideration</vt:lpstr>
      <vt:lpstr>Rear View Mirror: The Denominator Challenge</vt:lpstr>
      <vt:lpstr>Palliative Care is Delivered Concurrent with Disease Treatment</vt:lpstr>
      <vt:lpstr>Dilemma:  Alignment of design, investment, &amp; benefit</vt:lpstr>
      <vt:lpstr>Think outside the box…</vt:lpstr>
      <vt:lpstr>Financial Realities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to Improving Care for Patients with Serious Illness   </dc:title>
  <dc:creator>lynn spragens</dc:creator>
  <cp:lastModifiedBy>lynn spragens</cp:lastModifiedBy>
  <cp:revision>6</cp:revision>
  <cp:lastPrinted>2019-08-06T16:16:24Z</cp:lastPrinted>
  <dcterms:created xsi:type="dcterms:W3CDTF">2019-08-06T15:59:32Z</dcterms:created>
  <dcterms:modified xsi:type="dcterms:W3CDTF">2019-08-06T16:17:03Z</dcterms:modified>
</cp:coreProperties>
</file>